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7" r:id="rId3"/>
    <p:sldId id="357" r:id="rId4"/>
    <p:sldId id="358" r:id="rId5"/>
    <p:sldId id="359" r:id="rId6"/>
    <p:sldId id="361" r:id="rId7"/>
    <p:sldId id="360" r:id="rId8"/>
    <p:sldId id="362" r:id="rId9"/>
    <p:sldId id="364" r:id="rId10"/>
    <p:sldId id="386" r:id="rId11"/>
    <p:sldId id="380" r:id="rId12"/>
    <p:sldId id="383" r:id="rId13"/>
    <p:sldId id="384" r:id="rId14"/>
    <p:sldId id="385" r:id="rId15"/>
    <p:sldId id="379" r:id="rId16"/>
    <p:sldId id="381" r:id="rId17"/>
    <p:sldId id="382" r:id="rId18"/>
    <p:sldId id="365" r:id="rId19"/>
    <p:sldId id="367" r:id="rId20"/>
    <p:sldId id="366" r:id="rId21"/>
    <p:sldId id="369" r:id="rId22"/>
    <p:sldId id="368" r:id="rId23"/>
    <p:sldId id="370" r:id="rId24"/>
    <p:sldId id="373" r:id="rId25"/>
    <p:sldId id="371" r:id="rId26"/>
    <p:sldId id="372" r:id="rId27"/>
    <p:sldId id="374" r:id="rId28"/>
    <p:sldId id="375" r:id="rId29"/>
    <p:sldId id="376" r:id="rId30"/>
    <p:sldId id="377" r:id="rId31"/>
    <p:sldId id="378"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6D"/>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BD7D3-31FB-4716-8FDD-70B8F2B7A5DE}" v="29" dt="2022-06-02T12:27:37.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mar Fleck" userId="78d0e5ff-0ebe-4ddb-b706-7c35cdbbbad5" providerId="ADAL" clId="{19BBD7D3-31FB-4716-8FDD-70B8F2B7A5DE}"/>
    <pc:docChg chg="undo custSel addSld delSld modSld sldOrd">
      <pc:chgData name="Elmar Fleck" userId="78d0e5ff-0ebe-4ddb-b706-7c35cdbbbad5" providerId="ADAL" clId="{19BBD7D3-31FB-4716-8FDD-70B8F2B7A5DE}" dt="2022-06-02T12:28:47.537" v="1853"/>
      <pc:docMkLst>
        <pc:docMk/>
      </pc:docMkLst>
      <pc:sldChg chg="modSp mod">
        <pc:chgData name="Elmar Fleck" userId="78d0e5ff-0ebe-4ddb-b706-7c35cdbbbad5" providerId="ADAL" clId="{19BBD7D3-31FB-4716-8FDD-70B8F2B7A5DE}" dt="2022-05-29T13:17:29.766" v="70" actId="27636"/>
        <pc:sldMkLst>
          <pc:docMk/>
          <pc:sldMk cId="1833559015" sldId="256"/>
        </pc:sldMkLst>
        <pc:spChg chg="mod">
          <ac:chgData name="Elmar Fleck" userId="78d0e5ff-0ebe-4ddb-b706-7c35cdbbbad5" providerId="ADAL" clId="{19BBD7D3-31FB-4716-8FDD-70B8F2B7A5DE}" dt="2022-05-29T13:17:29.766" v="70" actId="27636"/>
          <ac:spMkLst>
            <pc:docMk/>
            <pc:sldMk cId="1833559015" sldId="256"/>
            <ac:spMk id="2" creationId="{4D15F6D5-B590-44DE-BF2E-DE32A6397CA8}"/>
          </ac:spMkLst>
        </pc:spChg>
        <pc:spChg chg="mod">
          <ac:chgData name="Elmar Fleck" userId="78d0e5ff-0ebe-4ddb-b706-7c35cdbbbad5" providerId="ADAL" clId="{19BBD7D3-31FB-4716-8FDD-70B8F2B7A5DE}" dt="2022-05-29T13:16:41.034" v="67" actId="20577"/>
          <ac:spMkLst>
            <pc:docMk/>
            <pc:sldMk cId="1833559015" sldId="256"/>
            <ac:spMk id="3" creationId="{6894998F-0F04-446C-834C-88E7F79D1080}"/>
          </ac:spMkLst>
        </pc:spChg>
      </pc:sldChg>
      <pc:sldChg chg="addSp modSp new mod">
        <pc:chgData name="Elmar Fleck" userId="78d0e5ff-0ebe-4ddb-b706-7c35cdbbbad5" providerId="ADAL" clId="{19BBD7D3-31FB-4716-8FDD-70B8F2B7A5DE}" dt="2022-05-29T13:17:29.750" v="69" actId="27636"/>
        <pc:sldMkLst>
          <pc:docMk/>
          <pc:sldMk cId="3696272718" sldId="257"/>
        </pc:sldMkLst>
        <pc:spChg chg="mod">
          <ac:chgData name="Elmar Fleck" userId="78d0e5ff-0ebe-4ddb-b706-7c35cdbbbad5" providerId="ADAL" clId="{19BBD7D3-31FB-4716-8FDD-70B8F2B7A5DE}" dt="2022-05-29T13:17:29.750" v="69" actId="27636"/>
          <ac:spMkLst>
            <pc:docMk/>
            <pc:sldMk cId="3696272718" sldId="257"/>
            <ac:spMk id="2" creationId="{EAE2AEE1-D079-42D3-A4C0-CDE700702924}"/>
          </ac:spMkLst>
        </pc:spChg>
        <pc:spChg chg="add mod">
          <ac:chgData name="Elmar Fleck" userId="78d0e5ff-0ebe-4ddb-b706-7c35cdbbbad5" providerId="ADAL" clId="{19BBD7D3-31FB-4716-8FDD-70B8F2B7A5DE}" dt="2022-05-29T13:17:29.570" v="68"/>
          <ac:spMkLst>
            <pc:docMk/>
            <pc:sldMk cId="3696272718" sldId="257"/>
            <ac:spMk id="6" creationId="{F953A0C3-7A2B-4817-BD2F-4DC333E21784}"/>
          </ac:spMkLst>
        </pc:spChg>
        <pc:spChg chg="add mod">
          <ac:chgData name="Elmar Fleck" userId="78d0e5ff-0ebe-4ddb-b706-7c35cdbbbad5" providerId="ADAL" clId="{19BBD7D3-31FB-4716-8FDD-70B8F2B7A5DE}" dt="2022-05-29T13:17:29.570" v="68"/>
          <ac:spMkLst>
            <pc:docMk/>
            <pc:sldMk cId="3696272718" sldId="257"/>
            <ac:spMk id="7" creationId="{BF00E766-1152-430F-81AF-D80A6E8E1FFB}"/>
          </ac:spMkLst>
        </pc:spChg>
      </pc:sldChg>
      <pc:sldChg chg="add">
        <pc:chgData name="Elmar Fleck" userId="78d0e5ff-0ebe-4ddb-b706-7c35cdbbbad5" providerId="ADAL" clId="{19BBD7D3-31FB-4716-8FDD-70B8F2B7A5DE}" dt="2022-05-29T13:17:47.342" v="71"/>
        <pc:sldMkLst>
          <pc:docMk/>
          <pc:sldMk cId="1390379542" sldId="357"/>
        </pc:sldMkLst>
      </pc:sldChg>
      <pc:sldChg chg="addSp delSp modSp new mod setBg">
        <pc:chgData name="Elmar Fleck" userId="78d0e5ff-0ebe-4ddb-b706-7c35cdbbbad5" providerId="ADAL" clId="{19BBD7D3-31FB-4716-8FDD-70B8F2B7A5DE}" dt="2022-06-02T12:22:36.029" v="1829" actId="20577"/>
        <pc:sldMkLst>
          <pc:docMk/>
          <pc:sldMk cId="3393931951" sldId="358"/>
        </pc:sldMkLst>
        <pc:spChg chg="mod">
          <ac:chgData name="Elmar Fleck" userId="78d0e5ff-0ebe-4ddb-b706-7c35cdbbbad5" providerId="ADAL" clId="{19BBD7D3-31FB-4716-8FDD-70B8F2B7A5DE}" dt="2022-06-02T12:22:36.029" v="1829" actId="20577"/>
          <ac:spMkLst>
            <pc:docMk/>
            <pc:sldMk cId="3393931951" sldId="358"/>
            <ac:spMk id="2" creationId="{6C0794AF-091A-4472-852D-3C4B027DD4E2}"/>
          </ac:spMkLst>
        </pc:spChg>
        <pc:spChg chg="mod">
          <ac:chgData name="Elmar Fleck" userId="78d0e5ff-0ebe-4ddb-b706-7c35cdbbbad5" providerId="ADAL" clId="{19BBD7D3-31FB-4716-8FDD-70B8F2B7A5DE}" dt="2022-05-30T11:40:23.649" v="641" actId="20578"/>
          <ac:spMkLst>
            <pc:docMk/>
            <pc:sldMk cId="3393931951" sldId="358"/>
            <ac:spMk id="3" creationId="{8B9E4DBC-2CF5-4FF1-8CAB-52BF6C68FD1A}"/>
          </ac:spMkLst>
        </pc:spChg>
        <pc:spChg chg="mod">
          <ac:chgData name="Elmar Fleck" userId="78d0e5ff-0ebe-4ddb-b706-7c35cdbbbad5" providerId="ADAL" clId="{19BBD7D3-31FB-4716-8FDD-70B8F2B7A5DE}" dt="2022-06-02T12:22:24.848" v="1820" actId="14100"/>
          <ac:spMkLst>
            <pc:docMk/>
            <pc:sldMk cId="3393931951" sldId="358"/>
            <ac:spMk id="4" creationId="{FB24A684-01E4-469F-B8B8-7C824DEACE9B}"/>
          </ac:spMkLst>
        </pc:spChg>
        <pc:spChg chg="del mod ord">
          <ac:chgData name="Elmar Fleck" userId="78d0e5ff-0ebe-4ddb-b706-7c35cdbbbad5" providerId="ADAL" clId="{19BBD7D3-31FB-4716-8FDD-70B8F2B7A5DE}" dt="2022-06-02T12:22:13.023" v="1819" actId="478"/>
          <ac:spMkLst>
            <pc:docMk/>
            <pc:sldMk cId="3393931951" sldId="358"/>
            <ac:spMk id="5" creationId="{CB25305E-D74D-485A-90C0-6351334045FE}"/>
          </ac:spMkLst>
        </pc:spChg>
        <pc:spChg chg="add del mod">
          <ac:chgData name="Elmar Fleck" userId="78d0e5ff-0ebe-4ddb-b706-7c35cdbbbad5" providerId="ADAL" clId="{19BBD7D3-31FB-4716-8FDD-70B8F2B7A5DE}" dt="2022-05-29T13:19:16.913" v="75" actId="26606"/>
          <ac:spMkLst>
            <pc:docMk/>
            <pc:sldMk cId="3393931951" sldId="358"/>
            <ac:spMk id="6" creationId="{A51D6CA5-F3CF-4587-BAF7-5EAF8E0DF6CA}"/>
          </ac:spMkLst>
        </pc:spChg>
        <pc:spChg chg="add">
          <ac:chgData name="Elmar Fleck" userId="78d0e5ff-0ebe-4ddb-b706-7c35cdbbbad5" providerId="ADAL" clId="{19BBD7D3-31FB-4716-8FDD-70B8F2B7A5DE}" dt="2022-05-29T13:19:16.913" v="75" actId="26606"/>
          <ac:spMkLst>
            <pc:docMk/>
            <pc:sldMk cId="3393931951" sldId="358"/>
            <ac:spMk id="12" creationId="{3CD9DF72-87A3-404E-A828-84CBF11A8303}"/>
          </ac:spMkLst>
        </pc:spChg>
        <pc:picChg chg="add mod ord">
          <ac:chgData name="Elmar Fleck" userId="78d0e5ff-0ebe-4ddb-b706-7c35cdbbbad5" providerId="ADAL" clId="{19BBD7D3-31FB-4716-8FDD-70B8F2B7A5DE}" dt="2022-05-29T13:19:16.913" v="75" actId="26606"/>
          <ac:picMkLst>
            <pc:docMk/>
            <pc:sldMk cId="3393931951" sldId="358"/>
            <ac:picMk id="7" creationId="{0B72D3C7-5DBF-4194-BFBD-A525B47B13E1}"/>
          </ac:picMkLst>
        </pc:picChg>
        <pc:cxnChg chg="add">
          <ac:chgData name="Elmar Fleck" userId="78d0e5ff-0ebe-4ddb-b706-7c35cdbbbad5" providerId="ADAL" clId="{19BBD7D3-31FB-4716-8FDD-70B8F2B7A5DE}" dt="2022-05-29T13:19:16.913" v="75" actId="26606"/>
          <ac:cxnSpMkLst>
            <pc:docMk/>
            <pc:sldMk cId="3393931951" sldId="358"/>
            <ac:cxnSpMk id="14" creationId="{20E3A342-4D61-4E3F-AF90-1AB42AEB96CC}"/>
          </ac:cxnSpMkLst>
        </pc:cxnChg>
      </pc:sldChg>
      <pc:sldChg chg="modSp new mod">
        <pc:chgData name="Elmar Fleck" userId="78d0e5ff-0ebe-4ddb-b706-7c35cdbbbad5" providerId="ADAL" clId="{19BBD7D3-31FB-4716-8FDD-70B8F2B7A5DE}" dt="2022-05-29T13:31:13.476" v="321" actId="14100"/>
        <pc:sldMkLst>
          <pc:docMk/>
          <pc:sldMk cId="3696708517" sldId="359"/>
        </pc:sldMkLst>
        <pc:spChg chg="mod">
          <ac:chgData name="Elmar Fleck" userId="78d0e5ff-0ebe-4ddb-b706-7c35cdbbbad5" providerId="ADAL" clId="{19BBD7D3-31FB-4716-8FDD-70B8F2B7A5DE}" dt="2022-05-29T13:21:22.634" v="188" actId="20577"/>
          <ac:spMkLst>
            <pc:docMk/>
            <pc:sldMk cId="3696708517" sldId="359"/>
            <ac:spMk id="2" creationId="{4D1603DC-782E-47B3-93C9-CE30EF1B8164}"/>
          </ac:spMkLst>
        </pc:spChg>
        <pc:spChg chg="mod">
          <ac:chgData name="Elmar Fleck" userId="78d0e5ff-0ebe-4ddb-b706-7c35cdbbbad5" providerId="ADAL" clId="{19BBD7D3-31FB-4716-8FDD-70B8F2B7A5DE}" dt="2022-05-29T13:21:27.394" v="189" actId="12"/>
          <ac:spMkLst>
            <pc:docMk/>
            <pc:sldMk cId="3696708517" sldId="359"/>
            <ac:spMk id="3" creationId="{DB2349DE-CDD6-4EFB-93AF-B09B5939AB2D}"/>
          </ac:spMkLst>
        </pc:spChg>
        <pc:spChg chg="mod">
          <ac:chgData name="Elmar Fleck" userId="78d0e5ff-0ebe-4ddb-b706-7c35cdbbbad5" providerId="ADAL" clId="{19BBD7D3-31FB-4716-8FDD-70B8F2B7A5DE}" dt="2022-05-29T13:31:13.476" v="321" actId="14100"/>
          <ac:spMkLst>
            <pc:docMk/>
            <pc:sldMk cId="3696708517" sldId="359"/>
            <ac:spMk id="4" creationId="{D56CFF4E-06CA-4EDC-B37A-C287C626DAAB}"/>
          </ac:spMkLst>
        </pc:spChg>
      </pc:sldChg>
      <pc:sldChg chg="addSp delSp modSp new mod setBg setClrOvrMap">
        <pc:chgData name="Elmar Fleck" userId="78d0e5ff-0ebe-4ddb-b706-7c35cdbbbad5" providerId="ADAL" clId="{19BBD7D3-31FB-4716-8FDD-70B8F2B7A5DE}" dt="2022-05-29T13:22:20.877" v="219" actId="26606"/>
        <pc:sldMkLst>
          <pc:docMk/>
          <pc:sldMk cId="2042695955" sldId="360"/>
        </pc:sldMkLst>
        <pc:spChg chg="mod">
          <ac:chgData name="Elmar Fleck" userId="78d0e5ff-0ebe-4ddb-b706-7c35cdbbbad5" providerId="ADAL" clId="{19BBD7D3-31FB-4716-8FDD-70B8F2B7A5DE}" dt="2022-05-29T13:22:20.877" v="219" actId="26606"/>
          <ac:spMkLst>
            <pc:docMk/>
            <pc:sldMk cId="2042695955" sldId="360"/>
            <ac:spMk id="2" creationId="{2CD7AC5B-22D0-4C2B-8FF8-95ED353A8FE0}"/>
          </ac:spMkLst>
        </pc:spChg>
        <pc:spChg chg="del">
          <ac:chgData name="Elmar Fleck" userId="78d0e5ff-0ebe-4ddb-b706-7c35cdbbbad5" providerId="ADAL" clId="{19BBD7D3-31FB-4716-8FDD-70B8F2B7A5DE}" dt="2022-05-29T13:22:14.478" v="216"/>
          <ac:spMkLst>
            <pc:docMk/>
            <pc:sldMk cId="2042695955" sldId="360"/>
            <ac:spMk id="3" creationId="{00393B46-9E5F-4B13-951A-285083E22504}"/>
          </ac:spMkLst>
        </pc:spChg>
        <pc:spChg chg="mod ord">
          <ac:chgData name="Elmar Fleck" userId="78d0e5ff-0ebe-4ddb-b706-7c35cdbbbad5" providerId="ADAL" clId="{19BBD7D3-31FB-4716-8FDD-70B8F2B7A5DE}" dt="2022-05-29T13:22:20.877" v="219" actId="26606"/>
          <ac:spMkLst>
            <pc:docMk/>
            <pc:sldMk cId="2042695955" sldId="360"/>
            <ac:spMk id="4" creationId="{D5410720-33FE-4E0D-B1E4-6B518A690C1D}"/>
          </ac:spMkLst>
        </pc:spChg>
        <pc:spChg chg="mod ord">
          <ac:chgData name="Elmar Fleck" userId="78d0e5ff-0ebe-4ddb-b706-7c35cdbbbad5" providerId="ADAL" clId="{19BBD7D3-31FB-4716-8FDD-70B8F2B7A5DE}" dt="2022-05-29T13:22:20.877" v="219" actId="26606"/>
          <ac:spMkLst>
            <pc:docMk/>
            <pc:sldMk cId="2042695955" sldId="360"/>
            <ac:spMk id="5" creationId="{8E435AC3-1DB2-4F24-A8D9-9A7C64B28541}"/>
          </ac:spMkLst>
        </pc:spChg>
        <pc:spChg chg="add del">
          <ac:chgData name="Elmar Fleck" userId="78d0e5ff-0ebe-4ddb-b706-7c35cdbbbad5" providerId="ADAL" clId="{19BBD7D3-31FB-4716-8FDD-70B8F2B7A5DE}" dt="2022-05-29T13:22:20.866" v="218" actId="26606"/>
          <ac:spMkLst>
            <pc:docMk/>
            <pc:sldMk cId="2042695955" sldId="360"/>
            <ac:spMk id="10" creationId="{D5AA3B13-8115-8A8A-2C94-A829BAEDE7DC}"/>
          </ac:spMkLst>
        </pc:spChg>
        <pc:spChg chg="add">
          <ac:chgData name="Elmar Fleck" userId="78d0e5ff-0ebe-4ddb-b706-7c35cdbbbad5" providerId="ADAL" clId="{19BBD7D3-31FB-4716-8FDD-70B8F2B7A5DE}" dt="2022-05-29T13:22:20.877" v="219" actId="26606"/>
          <ac:spMkLst>
            <pc:docMk/>
            <pc:sldMk cId="2042695955" sldId="360"/>
            <ac:spMk id="11" creationId="{E49CC64F-7275-4E33-961B-0C5CDC439875}"/>
          </ac:spMkLst>
        </pc:spChg>
        <pc:picChg chg="add mod ord">
          <ac:chgData name="Elmar Fleck" userId="78d0e5ff-0ebe-4ddb-b706-7c35cdbbbad5" providerId="ADAL" clId="{19BBD7D3-31FB-4716-8FDD-70B8F2B7A5DE}" dt="2022-05-29T13:22:20.877" v="219" actId="26606"/>
          <ac:picMkLst>
            <pc:docMk/>
            <pc:sldMk cId="2042695955" sldId="360"/>
            <ac:picMk id="6" creationId="{8603D576-F706-4CF2-948F-02F547CB6E0A}"/>
          </ac:picMkLst>
        </pc:picChg>
        <pc:cxnChg chg="add del">
          <ac:chgData name="Elmar Fleck" userId="78d0e5ff-0ebe-4ddb-b706-7c35cdbbbad5" providerId="ADAL" clId="{19BBD7D3-31FB-4716-8FDD-70B8F2B7A5DE}" dt="2022-05-29T13:22:20.866" v="218" actId="26606"/>
          <ac:cxnSpMkLst>
            <pc:docMk/>
            <pc:sldMk cId="2042695955" sldId="360"/>
            <ac:cxnSpMk id="13" creationId="{A7F400EE-A8A5-48AF-B4D6-291B52C6F0B0}"/>
          </ac:cxnSpMkLst>
        </pc:cxnChg>
      </pc:sldChg>
      <pc:sldChg chg="modSp new mod ord">
        <pc:chgData name="Elmar Fleck" userId="78d0e5ff-0ebe-4ddb-b706-7c35cdbbbad5" providerId="ADAL" clId="{19BBD7D3-31FB-4716-8FDD-70B8F2B7A5DE}" dt="2022-05-30T11:47:55.774" v="649" actId="27636"/>
        <pc:sldMkLst>
          <pc:docMk/>
          <pc:sldMk cId="4078944734" sldId="361"/>
        </pc:sldMkLst>
        <pc:spChg chg="mod">
          <ac:chgData name="Elmar Fleck" userId="78d0e5ff-0ebe-4ddb-b706-7c35cdbbbad5" providerId="ADAL" clId="{19BBD7D3-31FB-4716-8FDD-70B8F2B7A5DE}" dt="2022-05-29T13:23:47.402" v="239" actId="20577"/>
          <ac:spMkLst>
            <pc:docMk/>
            <pc:sldMk cId="4078944734" sldId="361"/>
            <ac:spMk id="2" creationId="{07417540-C712-4C6A-AC11-F4EB34131350}"/>
          </ac:spMkLst>
        </pc:spChg>
        <pc:spChg chg="mod">
          <ac:chgData name="Elmar Fleck" userId="78d0e5ff-0ebe-4ddb-b706-7c35cdbbbad5" providerId="ADAL" clId="{19BBD7D3-31FB-4716-8FDD-70B8F2B7A5DE}" dt="2022-05-30T11:47:55.774" v="649" actId="27636"/>
          <ac:spMkLst>
            <pc:docMk/>
            <pc:sldMk cId="4078944734" sldId="361"/>
            <ac:spMk id="3" creationId="{E765D488-4639-4D4F-81EA-976D3C1E5E07}"/>
          </ac:spMkLst>
        </pc:spChg>
        <pc:spChg chg="mod">
          <ac:chgData name="Elmar Fleck" userId="78d0e5ff-0ebe-4ddb-b706-7c35cdbbbad5" providerId="ADAL" clId="{19BBD7D3-31FB-4716-8FDD-70B8F2B7A5DE}" dt="2022-05-29T13:31:09.177" v="320" actId="14100"/>
          <ac:spMkLst>
            <pc:docMk/>
            <pc:sldMk cId="4078944734" sldId="361"/>
            <ac:spMk id="4" creationId="{BBD64A00-A204-4DED-AED0-1EA76226007F}"/>
          </ac:spMkLst>
        </pc:spChg>
      </pc:sldChg>
      <pc:sldChg chg="addSp delSp modSp new mod setBg">
        <pc:chgData name="Elmar Fleck" userId="78d0e5ff-0ebe-4ddb-b706-7c35cdbbbad5" providerId="ADAL" clId="{19BBD7D3-31FB-4716-8FDD-70B8F2B7A5DE}" dt="2022-05-29T13:24:52.290" v="261" actId="1076"/>
        <pc:sldMkLst>
          <pc:docMk/>
          <pc:sldMk cId="837692808" sldId="362"/>
        </pc:sldMkLst>
        <pc:spChg chg="mod">
          <ac:chgData name="Elmar Fleck" userId="78d0e5ff-0ebe-4ddb-b706-7c35cdbbbad5" providerId="ADAL" clId="{19BBD7D3-31FB-4716-8FDD-70B8F2B7A5DE}" dt="2022-05-29T13:24:44.373" v="260" actId="26606"/>
          <ac:spMkLst>
            <pc:docMk/>
            <pc:sldMk cId="837692808" sldId="362"/>
            <ac:spMk id="2" creationId="{9AE54DDC-D681-4AD4-84C6-27368FA9DD18}"/>
          </ac:spMkLst>
        </pc:spChg>
        <pc:spChg chg="del">
          <ac:chgData name="Elmar Fleck" userId="78d0e5ff-0ebe-4ddb-b706-7c35cdbbbad5" providerId="ADAL" clId="{19BBD7D3-31FB-4716-8FDD-70B8F2B7A5DE}" dt="2022-05-29T13:24:44.373" v="260" actId="26606"/>
          <ac:spMkLst>
            <pc:docMk/>
            <pc:sldMk cId="837692808" sldId="362"/>
            <ac:spMk id="3" creationId="{C4D45BE4-17E2-444D-BCB7-CDC40EBBABEF}"/>
          </ac:spMkLst>
        </pc:spChg>
        <pc:spChg chg="mod">
          <ac:chgData name="Elmar Fleck" userId="78d0e5ff-0ebe-4ddb-b706-7c35cdbbbad5" providerId="ADAL" clId="{19BBD7D3-31FB-4716-8FDD-70B8F2B7A5DE}" dt="2022-05-29T13:24:44.373" v="260" actId="26606"/>
          <ac:spMkLst>
            <pc:docMk/>
            <pc:sldMk cId="837692808" sldId="362"/>
            <ac:spMk id="4" creationId="{B4E20354-B1A6-4D30-9DD2-A3C1962CAAA5}"/>
          </ac:spMkLst>
        </pc:spChg>
        <pc:spChg chg="mod">
          <ac:chgData name="Elmar Fleck" userId="78d0e5ff-0ebe-4ddb-b706-7c35cdbbbad5" providerId="ADAL" clId="{19BBD7D3-31FB-4716-8FDD-70B8F2B7A5DE}" dt="2022-05-29T13:24:44.373" v="260" actId="26606"/>
          <ac:spMkLst>
            <pc:docMk/>
            <pc:sldMk cId="837692808" sldId="362"/>
            <ac:spMk id="5" creationId="{F3912302-2F3D-4F15-814E-B9C0D4680791}"/>
          </ac:spMkLst>
        </pc:spChg>
        <pc:spChg chg="add mod">
          <ac:chgData name="Elmar Fleck" userId="78d0e5ff-0ebe-4ddb-b706-7c35cdbbbad5" providerId="ADAL" clId="{19BBD7D3-31FB-4716-8FDD-70B8F2B7A5DE}" dt="2022-05-29T13:24:52.290" v="261" actId="1076"/>
          <ac:spMkLst>
            <pc:docMk/>
            <pc:sldMk cId="837692808" sldId="362"/>
            <ac:spMk id="6" creationId="{8EF38FAC-14B3-45FA-AB42-5D9DA7096236}"/>
          </ac:spMkLst>
        </pc:spChg>
        <pc:spChg chg="add">
          <ac:chgData name="Elmar Fleck" userId="78d0e5ff-0ebe-4ddb-b706-7c35cdbbbad5" providerId="ADAL" clId="{19BBD7D3-31FB-4716-8FDD-70B8F2B7A5DE}" dt="2022-05-29T13:24:44.373" v="260" actId="26606"/>
          <ac:spMkLst>
            <pc:docMk/>
            <pc:sldMk cId="837692808" sldId="362"/>
            <ac:spMk id="12" creationId="{6753252F-4873-4F63-801D-CC719279A7D5}"/>
          </ac:spMkLst>
        </pc:spChg>
        <pc:spChg chg="add">
          <ac:chgData name="Elmar Fleck" userId="78d0e5ff-0ebe-4ddb-b706-7c35cdbbbad5" providerId="ADAL" clId="{19BBD7D3-31FB-4716-8FDD-70B8F2B7A5DE}" dt="2022-05-29T13:24:44.373" v="260" actId="26606"/>
          <ac:spMkLst>
            <pc:docMk/>
            <pc:sldMk cId="837692808" sldId="362"/>
            <ac:spMk id="14" creationId="{047C8CCB-F95D-4249-92DD-651249D3535A}"/>
          </ac:spMkLst>
        </pc:spChg>
        <pc:picChg chg="add mod ord">
          <ac:chgData name="Elmar Fleck" userId="78d0e5ff-0ebe-4ddb-b706-7c35cdbbbad5" providerId="ADAL" clId="{19BBD7D3-31FB-4716-8FDD-70B8F2B7A5DE}" dt="2022-05-29T13:24:44.373" v="260" actId="26606"/>
          <ac:picMkLst>
            <pc:docMk/>
            <pc:sldMk cId="837692808" sldId="362"/>
            <ac:picMk id="7" creationId="{0971697C-C2FE-4184-8884-EE50246A0023}"/>
          </ac:picMkLst>
        </pc:picChg>
      </pc:sldChg>
      <pc:sldChg chg="addSp modSp new del mod">
        <pc:chgData name="Elmar Fleck" userId="78d0e5ff-0ebe-4ddb-b706-7c35cdbbbad5" providerId="ADAL" clId="{19BBD7D3-31FB-4716-8FDD-70B8F2B7A5DE}" dt="2022-05-29T13:26:15.770" v="288" actId="47"/>
        <pc:sldMkLst>
          <pc:docMk/>
          <pc:sldMk cId="1828940665" sldId="363"/>
        </pc:sldMkLst>
        <pc:spChg chg="mod">
          <ac:chgData name="Elmar Fleck" userId="78d0e5ff-0ebe-4ddb-b706-7c35cdbbbad5" providerId="ADAL" clId="{19BBD7D3-31FB-4716-8FDD-70B8F2B7A5DE}" dt="2022-05-29T13:25:33.464" v="283" actId="20577"/>
          <ac:spMkLst>
            <pc:docMk/>
            <pc:sldMk cId="1828940665" sldId="363"/>
            <ac:spMk id="2" creationId="{00810A63-CACD-4949-A8C9-7688C46A44DD}"/>
          </ac:spMkLst>
        </pc:spChg>
        <pc:spChg chg="add mod">
          <ac:chgData name="Elmar Fleck" userId="78d0e5ff-0ebe-4ddb-b706-7c35cdbbbad5" providerId="ADAL" clId="{19BBD7D3-31FB-4716-8FDD-70B8F2B7A5DE}" dt="2022-05-29T13:25:22.413" v="263"/>
          <ac:spMkLst>
            <pc:docMk/>
            <pc:sldMk cId="1828940665" sldId="363"/>
            <ac:spMk id="6" creationId="{32DB6330-0E04-46B8-B746-830E5796D2A2}"/>
          </ac:spMkLst>
        </pc:spChg>
        <pc:spChg chg="add mod">
          <ac:chgData name="Elmar Fleck" userId="78d0e5ff-0ebe-4ddb-b706-7c35cdbbbad5" providerId="ADAL" clId="{19BBD7D3-31FB-4716-8FDD-70B8F2B7A5DE}" dt="2022-05-29T13:25:22.413" v="263"/>
          <ac:spMkLst>
            <pc:docMk/>
            <pc:sldMk cId="1828940665" sldId="363"/>
            <ac:spMk id="8" creationId="{15BAFCCE-37BE-43AF-B9EA-D4711A833250}"/>
          </ac:spMkLst>
        </pc:spChg>
        <pc:picChg chg="add mod">
          <ac:chgData name="Elmar Fleck" userId="78d0e5ff-0ebe-4ddb-b706-7c35cdbbbad5" providerId="ADAL" clId="{19BBD7D3-31FB-4716-8FDD-70B8F2B7A5DE}" dt="2022-05-29T13:25:22.413" v="263"/>
          <ac:picMkLst>
            <pc:docMk/>
            <pc:sldMk cId="1828940665" sldId="363"/>
            <ac:picMk id="7" creationId="{B293F639-8174-4992-B2F2-404728C156A0}"/>
          </ac:picMkLst>
        </pc:picChg>
      </pc:sldChg>
      <pc:sldChg chg="addSp delSp modSp add mod setBg delDesignElem">
        <pc:chgData name="Elmar Fleck" userId="78d0e5ff-0ebe-4ddb-b706-7c35cdbbbad5" providerId="ADAL" clId="{19BBD7D3-31FB-4716-8FDD-70B8F2B7A5DE}" dt="2022-05-29T13:26:10.738" v="287" actId="1076"/>
        <pc:sldMkLst>
          <pc:docMk/>
          <pc:sldMk cId="2466278878" sldId="364"/>
        </pc:sldMkLst>
        <pc:spChg chg="add mod">
          <ac:chgData name="Elmar Fleck" userId="78d0e5ff-0ebe-4ddb-b706-7c35cdbbbad5" providerId="ADAL" clId="{19BBD7D3-31FB-4716-8FDD-70B8F2B7A5DE}" dt="2022-05-29T13:26:10.738" v="287" actId="1076"/>
          <ac:spMkLst>
            <pc:docMk/>
            <pc:sldMk cId="2466278878" sldId="364"/>
            <ac:spMk id="9" creationId="{E2E3A027-444D-49CB-82CE-9F21F92A57AA}"/>
          </ac:spMkLst>
        </pc:spChg>
        <pc:spChg chg="del">
          <ac:chgData name="Elmar Fleck" userId="78d0e5ff-0ebe-4ddb-b706-7c35cdbbbad5" providerId="ADAL" clId="{19BBD7D3-31FB-4716-8FDD-70B8F2B7A5DE}" dt="2022-05-29T13:25:43.658" v="285"/>
          <ac:spMkLst>
            <pc:docMk/>
            <pc:sldMk cId="2466278878" sldId="364"/>
            <ac:spMk id="12" creationId="{6753252F-4873-4F63-801D-CC719279A7D5}"/>
          </ac:spMkLst>
        </pc:spChg>
        <pc:spChg chg="del">
          <ac:chgData name="Elmar Fleck" userId="78d0e5ff-0ebe-4ddb-b706-7c35cdbbbad5" providerId="ADAL" clId="{19BBD7D3-31FB-4716-8FDD-70B8F2B7A5DE}" dt="2022-05-29T13:25:43.658" v="285"/>
          <ac:spMkLst>
            <pc:docMk/>
            <pc:sldMk cId="2466278878" sldId="364"/>
            <ac:spMk id="14" creationId="{047C8CCB-F95D-4249-92DD-651249D3535A}"/>
          </ac:spMkLst>
        </pc:spChg>
      </pc:sldChg>
      <pc:sldChg chg="modSp new mod">
        <pc:chgData name="Elmar Fleck" userId="78d0e5ff-0ebe-4ddb-b706-7c35cdbbbad5" providerId="ADAL" clId="{19BBD7D3-31FB-4716-8FDD-70B8F2B7A5DE}" dt="2022-05-29T13:30:58.289" v="318" actId="14100"/>
        <pc:sldMkLst>
          <pc:docMk/>
          <pc:sldMk cId="3231770530" sldId="365"/>
        </pc:sldMkLst>
        <pc:spChg chg="mod">
          <ac:chgData name="Elmar Fleck" userId="78d0e5ff-0ebe-4ddb-b706-7c35cdbbbad5" providerId="ADAL" clId="{19BBD7D3-31FB-4716-8FDD-70B8F2B7A5DE}" dt="2022-05-29T13:27:18.918" v="307" actId="20577"/>
          <ac:spMkLst>
            <pc:docMk/>
            <pc:sldMk cId="3231770530" sldId="365"/>
            <ac:spMk id="2" creationId="{259B3FD6-9A1C-4641-B7B7-9EE5A23DDA32}"/>
          </ac:spMkLst>
        </pc:spChg>
        <pc:spChg chg="mod">
          <ac:chgData name="Elmar Fleck" userId="78d0e5ff-0ebe-4ddb-b706-7c35cdbbbad5" providerId="ADAL" clId="{19BBD7D3-31FB-4716-8FDD-70B8F2B7A5DE}" dt="2022-05-29T13:27:20.737" v="309" actId="20577"/>
          <ac:spMkLst>
            <pc:docMk/>
            <pc:sldMk cId="3231770530" sldId="365"/>
            <ac:spMk id="3" creationId="{5EA52E80-C612-4301-82DB-4C010A579DF1}"/>
          </ac:spMkLst>
        </pc:spChg>
        <pc:spChg chg="mod">
          <ac:chgData name="Elmar Fleck" userId="78d0e5ff-0ebe-4ddb-b706-7c35cdbbbad5" providerId="ADAL" clId="{19BBD7D3-31FB-4716-8FDD-70B8F2B7A5DE}" dt="2022-05-29T13:30:58.289" v="318" actId="14100"/>
          <ac:spMkLst>
            <pc:docMk/>
            <pc:sldMk cId="3231770530" sldId="365"/>
            <ac:spMk id="4" creationId="{71046675-8F9C-4FD8-8FF6-91D115FE190A}"/>
          </ac:spMkLst>
        </pc:spChg>
      </pc:sldChg>
      <pc:sldChg chg="addSp delSp modSp new mod">
        <pc:chgData name="Elmar Fleck" userId="78d0e5ff-0ebe-4ddb-b706-7c35cdbbbad5" providerId="ADAL" clId="{19BBD7D3-31FB-4716-8FDD-70B8F2B7A5DE}" dt="2022-05-29T13:30:54.466" v="317" actId="14100"/>
        <pc:sldMkLst>
          <pc:docMk/>
          <pc:sldMk cId="1489572726" sldId="366"/>
        </pc:sldMkLst>
        <pc:spChg chg="mod">
          <ac:chgData name="Elmar Fleck" userId="78d0e5ff-0ebe-4ddb-b706-7c35cdbbbad5" providerId="ADAL" clId="{19BBD7D3-31FB-4716-8FDD-70B8F2B7A5DE}" dt="2022-05-29T13:30:54.466" v="317" actId="14100"/>
          <ac:spMkLst>
            <pc:docMk/>
            <pc:sldMk cId="1489572726" sldId="366"/>
            <ac:spMk id="4" creationId="{54C2E2C9-033E-4519-93EF-96371435C363}"/>
          </ac:spMkLst>
        </pc:spChg>
        <pc:spChg chg="add mod">
          <ac:chgData name="Elmar Fleck" userId="78d0e5ff-0ebe-4ddb-b706-7c35cdbbbad5" providerId="ADAL" clId="{19BBD7D3-31FB-4716-8FDD-70B8F2B7A5DE}" dt="2022-05-29T13:27:58.446" v="311"/>
          <ac:spMkLst>
            <pc:docMk/>
            <pc:sldMk cId="1489572726" sldId="366"/>
            <ac:spMk id="8" creationId="{711273CC-521B-4027-AC71-EEFDF28A7278}"/>
          </ac:spMkLst>
        </pc:spChg>
        <pc:spChg chg="add mod">
          <ac:chgData name="Elmar Fleck" userId="78d0e5ff-0ebe-4ddb-b706-7c35cdbbbad5" providerId="ADAL" clId="{19BBD7D3-31FB-4716-8FDD-70B8F2B7A5DE}" dt="2022-05-29T13:27:58.446" v="311"/>
          <ac:spMkLst>
            <pc:docMk/>
            <pc:sldMk cId="1489572726" sldId="366"/>
            <ac:spMk id="9" creationId="{3F65B2BE-2B51-4E79-A235-B5446DB75DE7}"/>
          </ac:spMkLst>
        </pc:spChg>
        <pc:spChg chg="add mod">
          <ac:chgData name="Elmar Fleck" userId="78d0e5ff-0ebe-4ddb-b706-7c35cdbbbad5" providerId="ADAL" clId="{19BBD7D3-31FB-4716-8FDD-70B8F2B7A5DE}" dt="2022-05-29T13:27:58.446" v="311"/>
          <ac:spMkLst>
            <pc:docMk/>
            <pc:sldMk cId="1489572726" sldId="366"/>
            <ac:spMk id="10" creationId="{B610840C-0D63-4013-80CF-D73DB59119EE}"/>
          </ac:spMkLst>
        </pc:spChg>
        <pc:spChg chg="add mod">
          <ac:chgData name="Elmar Fleck" userId="78d0e5ff-0ebe-4ddb-b706-7c35cdbbbad5" providerId="ADAL" clId="{19BBD7D3-31FB-4716-8FDD-70B8F2B7A5DE}" dt="2022-05-29T13:27:58.446" v="311"/>
          <ac:spMkLst>
            <pc:docMk/>
            <pc:sldMk cId="1489572726" sldId="366"/>
            <ac:spMk id="11" creationId="{9948271D-FE3F-4A15-935E-D4729E5977E8}"/>
          </ac:spMkLst>
        </pc:spChg>
        <pc:spChg chg="add mod">
          <ac:chgData name="Elmar Fleck" userId="78d0e5ff-0ebe-4ddb-b706-7c35cdbbbad5" providerId="ADAL" clId="{19BBD7D3-31FB-4716-8FDD-70B8F2B7A5DE}" dt="2022-05-29T13:27:58.446" v="311"/>
          <ac:spMkLst>
            <pc:docMk/>
            <pc:sldMk cId="1489572726" sldId="366"/>
            <ac:spMk id="12" creationId="{34EB2DC9-391F-4533-9CA2-6565471076D3}"/>
          </ac:spMkLst>
        </pc:spChg>
        <pc:spChg chg="add mod">
          <ac:chgData name="Elmar Fleck" userId="78d0e5ff-0ebe-4ddb-b706-7c35cdbbbad5" providerId="ADAL" clId="{19BBD7D3-31FB-4716-8FDD-70B8F2B7A5DE}" dt="2022-05-29T13:27:58.446" v="311"/>
          <ac:spMkLst>
            <pc:docMk/>
            <pc:sldMk cId="1489572726" sldId="366"/>
            <ac:spMk id="13" creationId="{42C34E5B-A4B6-4DF6-A19F-38609994A181}"/>
          </ac:spMkLst>
        </pc:spChg>
        <pc:graphicFrameChg chg="add mod">
          <ac:chgData name="Elmar Fleck" userId="78d0e5ff-0ebe-4ddb-b706-7c35cdbbbad5" providerId="ADAL" clId="{19BBD7D3-31FB-4716-8FDD-70B8F2B7A5DE}" dt="2022-05-29T13:27:58.446" v="311"/>
          <ac:graphicFrameMkLst>
            <pc:docMk/>
            <pc:sldMk cId="1489572726" sldId="366"/>
            <ac:graphicFrameMk id="6" creationId="{FECA72F2-303B-4D42-A372-15A324CDB7CC}"/>
          </ac:graphicFrameMkLst>
        </pc:graphicFrameChg>
        <pc:graphicFrameChg chg="add mod">
          <ac:chgData name="Elmar Fleck" userId="78d0e5ff-0ebe-4ddb-b706-7c35cdbbbad5" providerId="ADAL" clId="{19BBD7D3-31FB-4716-8FDD-70B8F2B7A5DE}" dt="2022-05-29T13:27:58.446" v="311"/>
          <ac:graphicFrameMkLst>
            <pc:docMk/>
            <pc:sldMk cId="1489572726" sldId="366"/>
            <ac:graphicFrameMk id="7" creationId="{E1E561A4-E443-4BF8-8083-F639963971CC}"/>
          </ac:graphicFrameMkLst>
        </pc:graphicFrameChg>
        <pc:cxnChg chg="add del">
          <ac:chgData name="Elmar Fleck" userId="78d0e5ff-0ebe-4ddb-b706-7c35cdbbbad5" providerId="ADAL" clId="{19BBD7D3-31FB-4716-8FDD-70B8F2B7A5DE}" dt="2022-05-29T13:29:32.169" v="313" actId="11529"/>
          <ac:cxnSpMkLst>
            <pc:docMk/>
            <pc:sldMk cId="1489572726" sldId="366"/>
            <ac:cxnSpMk id="15" creationId="{7EF9CDAC-853A-42FF-8351-D84B26C7344F}"/>
          </ac:cxnSpMkLst>
        </pc:cxnChg>
        <pc:cxnChg chg="add mod ord">
          <ac:chgData name="Elmar Fleck" userId="78d0e5ff-0ebe-4ddb-b706-7c35cdbbbad5" providerId="ADAL" clId="{19BBD7D3-31FB-4716-8FDD-70B8F2B7A5DE}" dt="2022-05-29T13:30:33.194" v="316" actId="167"/>
          <ac:cxnSpMkLst>
            <pc:docMk/>
            <pc:sldMk cId="1489572726" sldId="366"/>
            <ac:cxnSpMk id="17" creationId="{B84F95A0-971E-4835-8EE5-D7D4BF5CD453}"/>
          </ac:cxnSpMkLst>
        </pc:cxnChg>
      </pc:sldChg>
      <pc:sldChg chg="addSp modSp new">
        <pc:chgData name="Elmar Fleck" userId="78d0e5ff-0ebe-4ddb-b706-7c35cdbbbad5" providerId="ADAL" clId="{19BBD7D3-31FB-4716-8FDD-70B8F2B7A5DE}" dt="2022-05-29T13:32:23.607" v="323"/>
        <pc:sldMkLst>
          <pc:docMk/>
          <pc:sldMk cId="1087423079" sldId="367"/>
        </pc:sldMkLst>
        <pc:spChg chg="add mod">
          <ac:chgData name="Elmar Fleck" userId="78d0e5ff-0ebe-4ddb-b706-7c35cdbbbad5" providerId="ADAL" clId="{19BBD7D3-31FB-4716-8FDD-70B8F2B7A5DE}" dt="2022-05-29T13:32:23.607" v="323"/>
          <ac:spMkLst>
            <pc:docMk/>
            <pc:sldMk cId="1087423079" sldId="367"/>
            <ac:spMk id="6" creationId="{DAB18F39-FE24-41FF-AC65-D2D84785899A}"/>
          </ac:spMkLst>
        </pc:spChg>
        <pc:spChg chg="add mod">
          <ac:chgData name="Elmar Fleck" userId="78d0e5ff-0ebe-4ddb-b706-7c35cdbbbad5" providerId="ADAL" clId="{19BBD7D3-31FB-4716-8FDD-70B8F2B7A5DE}" dt="2022-05-29T13:32:23.607" v="323"/>
          <ac:spMkLst>
            <pc:docMk/>
            <pc:sldMk cId="1087423079" sldId="367"/>
            <ac:spMk id="7" creationId="{13B9D95B-C68D-4E57-A1DD-F77D7A2B53F2}"/>
          </ac:spMkLst>
        </pc:spChg>
      </pc:sldChg>
      <pc:sldChg chg="addSp delSp modSp new mod">
        <pc:chgData name="Elmar Fleck" userId="78d0e5ff-0ebe-4ddb-b706-7c35cdbbbad5" providerId="ADAL" clId="{19BBD7D3-31FB-4716-8FDD-70B8F2B7A5DE}" dt="2022-05-29T13:40:16.145" v="393" actId="14100"/>
        <pc:sldMkLst>
          <pc:docMk/>
          <pc:sldMk cId="1166199845" sldId="368"/>
        </pc:sldMkLst>
        <pc:spChg chg="del">
          <ac:chgData name="Elmar Fleck" userId="78d0e5ff-0ebe-4ddb-b706-7c35cdbbbad5" providerId="ADAL" clId="{19BBD7D3-31FB-4716-8FDD-70B8F2B7A5DE}" dt="2022-05-29T13:38:33.612" v="358"/>
          <ac:spMkLst>
            <pc:docMk/>
            <pc:sldMk cId="1166199845" sldId="368"/>
            <ac:spMk id="3" creationId="{96618321-7655-4016-B373-0251CACA11A7}"/>
          </ac:spMkLst>
        </pc:spChg>
        <pc:spChg chg="mod">
          <ac:chgData name="Elmar Fleck" userId="78d0e5ff-0ebe-4ddb-b706-7c35cdbbbad5" providerId="ADAL" clId="{19BBD7D3-31FB-4716-8FDD-70B8F2B7A5DE}" dt="2022-05-29T13:40:16.145" v="393" actId="14100"/>
          <ac:spMkLst>
            <pc:docMk/>
            <pc:sldMk cId="1166199845" sldId="368"/>
            <ac:spMk id="4" creationId="{07158C7C-ADCE-4F8D-BD01-9F85956CC967}"/>
          </ac:spMkLst>
        </pc:spChg>
        <pc:spChg chg="add mod">
          <ac:chgData name="Elmar Fleck" userId="78d0e5ff-0ebe-4ddb-b706-7c35cdbbbad5" providerId="ADAL" clId="{19BBD7D3-31FB-4716-8FDD-70B8F2B7A5DE}" dt="2022-05-29T13:40:08.657" v="392" actId="20577"/>
          <ac:spMkLst>
            <pc:docMk/>
            <pc:sldMk cId="1166199845" sldId="368"/>
            <ac:spMk id="6" creationId="{1259BCC2-BF01-4185-9E86-F632B1291899}"/>
          </ac:spMkLst>
        </pc:spChg>
      </pc:sldChg>
      <pc:sldChg chg="modSp add mod">
        <pc:chgData name="Elmar Fleck" userId="78d0e5ff-0ebe-4ddb-b706-7c35cdbbbad5" providerId="ADAL" clId="{19BBD7D3-31FB-4716-8FDD-70B8F2B7A5DE}" dt="2022-05-29T13:38:09.755" v="357" actId="20577"/>
        <pc:sldMkLst>
          <pc:docMk/>
          <pc:sldMk cId="2766954207" sldId="369"/>
        </pc:sldMkLst>
        <pc:spChg chg="mod">
          <ac:chgData name="Elmar Fleck" userId="78d0e5ff-0ebe-4ddb-b706-7c35cdbbbad5" providerId="ADAL" clId="{19BBD7D3-31FB-4716-8FDD-70B8F2B7A5DE}" dt="2022-05-29T13:38:09.755" v="357" actId="20577"/>
          <ac:spMkLst>
            <pc:docMk/>
            <pc:sldMk cId="2766954207" sldId="369"/>
            <ac:spMk id="3" creationId="{5EA52E80-C612-4301-82DB-4C010A579DF1}"/>
          </ac:spMkLst>
        </pc:spChg>
      </pc:sldChg>
      <pc:sldChg chg="addSp modSp new mod setBg">
        <pc:chgData name="Elmar Fleck" userId="78d0e5ff-0ebe-4ddb-b706-7c35cdbbbad5" providerId="ADAL" clId="{19BBD7D3-31FB-4716-8FDD-70B8F2B7A5DE}" dt="2022-05-29T13:39:53.977" v="385" actId="14100"/>
        <pc:sldMkLst>
          <pc:docMk/>
          <pc:sldMk cId="378804263" sldId="370"/>
        </pc:sldMkLst>
        <pc:spChg chg="mod">
          <ac:chgData name="Elmar Fleck" userId="78d0e5ff-0ebe-4ddb-b706-7c35cdbbbad5" providerId="ADAL" clId="{19BBD7D3-31FB-4716-8FDD-70B8F2B7A5DE}" dt="2022-05-29T13:39:39.987" v="384" actId="20577"/>
          <ac:spMkLst>
            <pc:docMk/>
            <pc:sldMk cId="378804263" sldId="370"/>
            <ac:spMk id="2" creationId="{A0EBAC58-3A9F-406C-B03D-CE0CBA671E4A}"/>
          </ac:spMkLst>
        </pc:spChg>
        <pc:spChg chg="mod">
          <ac:chgData name="Elmar Fleck" userId="78d0e5ff-0ebe-4ddb-b706-7c35cdbbbad5" providerId="ADAL" clId="{19BBD7D3-31FB-4716-8FDD-70B8F2B7A5DE}" dt="2022-05-29T13:39:30.943" v="366" actId="26606"/>
          <ac:spMkLst>
            <pc:docMk/>
            <pc:sldMk cId="378804263" sldId="370"/>
            <ac:spMk id="3" creationId="{86D31072-17FC-4AFE-B667-D5C655C765BD}"/>
          </ac:spMkLst>
        </pc:spChg>
        <pc:spChg chg="mod">
          <ac:chgData name="Elmar Fleck" userId="78d0e5ff-0ebe-4ddb-b706-7c35cdbbbad5" providerId="ADAL" clId="{19BBD7D3-31FB-4716-8FDD-70B8F2B7A5DE}" dt="2022-05-29T13:39:53.977" v="385" actId="14100"/>
          <ac:spMkLst>
            <pc:docMk/>
            <pc:sldMk cId="378804263" sldId="370"/>
            <ac:spMk id="4" creationId="{F87D6681-E0B4-4D60-A176-1A7E4CF80E87}"/>
          </ac:spMkLst>
        </pc:spChg>
        <pc:spChg chg="mod">
          <ac:chgData name="Elmar Fleck" userId="78d0e5ff-0ebe-4ddb-b706-7c35cdbbbad5" providerId="ADAL" clId="{19BBD7D3-31FB-4716-8FDD-70B8F2B7A5DE}" dt="2022-05-29T13:39:30.943" v="366" actId="26606"/>
          <ac:spMkLst>
            <pc:docMk/>
            <pc:sldMk cId="378804263" sldId="370"/>
            <ac:spMk id="5" creationId="{FCB814FA-3D7E-4F50-B65C-166F8056B883}"/>
          </ac:spMkLst>
        </pc:spChg>
        <pc:spChg chg="add">
          <ac:chgData name="Elmar Fleck" userId="78d0e5ff-0ebe-4ddb-b706-7c35cdbbbad5" providerId="ADAL" clId="{19BBD7D3-31FB-4716-8FDD-70B8F2B7A5DE}" dt="2022-05-29T13:39:30.943" v="366" actId="26606"/>
          <ac:spMkLst>
            <pc:docMk/>
            <pc:sldMk cId="378804263" sldId="370"/>
            <ac:spMk id="11" creationId="{35F0E358-1E49-4920-80D8-C3D138708838}"/>
          </ac:spMkLst>
        </pc:spChg>
        <pc:spChg chg="add">
          <ac:chgData name="Elmar Fleck" userId="78d0e5ff-0ebe-4ddb-b706-7c35cdbbbad5" providerId="ADAL" clId="{19BBD7D3-31FB-4716-8FDD-70B8F2B7A5DE}" dt="2022-05-29T13:39:30.943" v="366" actId="26606"/>
          <ac:spMkLst>
            <pc:docMk/>
            <pc:sldMk cId="378804263" sldId="370"/>
            <ac:spMk id="13" creationId="{E2D2362D-7010-4036-B9CA-03DFC8EB3B01}"/>
          </ac:spMkLst>
        </pc:spChg>
        <pc:spChg chg="add">
          <ac:chgData name="Elmar Fleck" userId="78d0e5ff-0ebe-4ddb-b706-7c35cdbbbad5" providerId="ADAL" clId="{19BBD7D3-31FB-4716-8FDD-70B8F2B7A5DE}" dt="2022-05-29T13:39:30.943" v="366" actId="26606"/>
          <ac:spMkLst>
            <pc:docMk/>
            <pc:sldMk cId="378804263" sldId="370"/>
            <ac:spMk id="15" creationId="{DC85BF5E-2BD6-4E5B-8EA3-420B45BB03FA}"/>
          </ac:spMkLst>
        </pc:spChg>
        <pc:spChg chg="add">
          <ac:chgData name="Elmar Fleck" userId="78d0e5ff-0ebe-4ddb-b706-7c35cdbbbad5" providerId="ADAL" clId="{19BBD7D3-31FB-4716-8FDD-70B8F2B7A5DE}" dt="2022-05-29T13:39:30.943" v="366" actId="26606"/>
          <ac:spMkLst>
            <pc:docMk/>
            <pc:sldMk cId="378804263" sldId="370"/>
            <ac:spMk id="17" creationId="{740D8E28-91B5-42B0-9D6C-B777D8AD90C2}"/>
          </ac:spMkLst>
        </pc:spChg>
        <pc:picChg chg="add mod ord">
          <ac:chgData name="Elmar Fleck" userId="78d0e5ff-0ebe-4ddb-b706-7c35cdbbbad5" providerId="ADAL" clId="{19BBD7D3-31FB-4716-8FDD-70B8F2B7A5DE}" dt="2022-05-29T13:39:30.943" v="366" actId="26606"/>
          <ac:picMkLst>
            <pc:docMk/>
            <pc:sldMk cId="378804263" sldId="370"/>
            <ac:picMk id="6" creationId="{6E5141F6-7F32-4F05-BC15-79BB0D9BDD01}"/>
          </ac:picMkLst>
        </pc:picChg>
      </pc:sldChg>
      <pc:sldChg chg="addSp modSp new">
        <pc:chgData name="Elmar Fleck" userId="78d0e5ff-0ebe-4ddb-b706-7c35cdbbbad5" providerId="ADAL" clId="{19BBD7D3-31FB-4716-8FDD-70B8F2B7A5DE}" dt="2022-05-29T13:41:31.425" v="395"/>
        <pc:sldMkLst>
          <pc:docMk/>
          <pc:sldMk cId="2718046915" sldId="371"/>
        </pc:sldMkLst>
        <pc:spChg chg="add mod">
          <ac:chgData name="Elmar Fleck" userId="78d0e5ff-0ebe-4ddb-b706-7c35cdbbbad5" providerId="ADAL" clId="{19BBD7D3-31FB-4716-8FDD-70B8F2B7A5DE}" dt="2022-05-29T13:41:31.425" v="395"/>
          <ac:spMkLst>
            <pc:docMk/>
            <pc:sldMk cId="2718046915" sldId="371"/>
            <ac:spMk id="6" creationId="{C70D3215-D958-4438-8143-B41957DA447A}"/>
          </ac:spMkLst>
        </pc:spChg>
        <pc:spChg chg="add mod">
          <ac:chgData name="Elmar Fleck" userId="78d0e5ff-0ebe-4ddb-b706-7c35cdbbbad5" providerId="ADAL" clId="{19BBD7D3-31FB-4716-8FDD-70B8F2B7A5DE}" dt="2022-05-29T13:41:31.425" v="395"/>
          <ac:spMkLst>
            <pc:docMk/>
            <pc:sldMk cId="2718046915" sldId="371"/>
            <ac:spMk id="7" creationId="{3992D935-C016-494F-95EF-5FE11DF5729B}"/>
          </ac:spMkLst>
        </pc:spChg>
      </pc:sldChg>
      <pc:sldChg chg="addSp delSp modSp new mod">
        <pc:chgData name="Elmar Fleck" userId="78d0e5ff-0ebe-4ddb-b706-7c35cdbbbad5" providerId="ADAL" clId="{19BBD7D3-31FB-4716-8FDD-70B8F2B7A5DE}" dt="2022-05-29T13:43:01.410" v="433" actId="14100"/>
        <pc:sldMkLst>
          <pc:docMk/>
          <pc:sldMk cId="2826538481" sldId="372"/>
        </pc:sldMkLst>
        <pc:spChg chg="mod">
          <ac:chgData name="Elmar Fleck" userId="78d0e5ff-0ebe-4ddb-b706-7c35cdbbbad5" providerId="ADAL" clId="{19BBD7D3-31FB-4716-8FDD-70B8F2B7A5DE}" dt="2022-05-29T13:42:39.674" v="423" actId="14100"/>
          <ac:spMkLst>
            <pc:docMk/>
            <pc:sldMk cId="2826538481" sldId="372"/>
            <ac:spMk id="2" creationId="{BA475E9B-3CAB-4317-8661-5A72DCD218FD}"/>
          </ac:spMkLst>
        </pc:spChg>
        <pc:spChg chg="del">
          <ac:chgData name="Elmar Fleck" userId="78d0e5ff-0ebe-4ddb-b706-7c35cdbbbad5" providerId="ADAL" clId="{19BBD7D3-31FB-4716-8FDD-70B8F2B7A5DE}" dt="2022-05-29T13:42:08.044" v="414"/>
          <ac:spMkLst>
            <pc:docMk/>
            <pc:sldMk cId="2826538481" sldId="372"/>
            <ac:spMk id="3" creationId="{2F7FEC8D-BFD2-45DA-94B5-F620AB051990}"/>
          </ac:spMkLst>
        </pc:spChg>
        <pc:spChg chg="mod">
          <ac:chgData name="Elmar Fleck" userId="78d0e5ff-0ebe-4ddb-b706-7c35cdbbbad5" providerId="ADAL" clId="{19BBD7D3-31FB-4716-8FDD-70B8F2B7A5DE}" dt="2022-05-29T13:43:01.410" v="433" actId="14100"/>
          <ac:spMkLst>
            <pc:docMk/>
            <pc:sldMk cId="2826538481" sldId="372"/>
            <ac:spMk id="4" creationId="{4384B5AA-18C1-4FA0-A1D8-07D297F16520}"/>
          </ac:spMkLst>
        </pc:spChg>
        <pc:picChg chg="add mod">
          <ac:chgData name="Elmar Fleck" userId="78d0e5ff-0ebe-4ddb-b706-7c35cdbbbad5" providerId="ADAL" clId="{19BBD7D3-31FB-4716-8FDD-70B8F2B7A5DE}" dt="2022-05-29T13:42:55.979" v="432" actId="1076"/>
          <ac:picMkLst>
            <pc:docMk/>
            <pc:sldMk cId="2826538481" sldId="372"/>
            <ac:picMk id="6" creationId="{39FA70ED-F98A-4A7A-AB04-3DA2EA5D8AD8}"/>
          </ac:picMkLst>
        </pc:picChg>
        <pc:picChg chg="add mod">
          <ac:chgData name="Elmar Fleck" userId="78d0e5ff-0ebe-4ddb-b706-7c35cdbbbad5" providerId="ADAL" clId="{19BBD7D3-31FB-4716-8FDD-70B8F2B7A5DE}" dt="2022-05-29T13:42:46.334" v="429" actId="1035"/>
          <ac:picMkLst>
            <pc:docMk/>
            <pc:sldMk cId="2826538481" sldId="372"/>
            <ac:picMk id="7" creationId="{3438C77E-1002-4A67-86CF-3CC86EFE8643}"/>
          </ac:picMkLst>
        </pc:picChg>
      </pc:sldChg>
      <pc:sldChg chg="modSp add mod">
        <pc:chgData name="Elmar Fleck" userId="78d0e5ff-0ebe-4ddb-b706-7c35cdbbbad5" providerId="ADAL" clId="{19BBD7D3-31FB-4716-8FDD-70B8F2B7A5DE}" dt="2022-05-29T13:41:54.929" v="413" actId="20577"/>
        <pc:sldMkLst>
          <pc:docMk/>
          <pc:sldMk cId="3296115194" sldId="373"/>
        </pc:sldMkLst>
        <pc:spChg chg="mod">
          <ac:chgData name="Elmar Fleck" userId="78d0e5ff-0ebe-4ddb-b706-7c35cdbbbad5" providerId="ADAL" clId="{19BBD7D3-31FB-4716-8FDD-70B8F2B7A5DE}" dt="2022-05-29T13:41:54.929" v="413" actId="20577"/>
          <ac:spMkLst>
            <pc:docMk/>
            <pc:sldMk cId="3296115194" sldId="373"/>
            <ac:spMk id="3" creationId="{5EA52E80-C612-4301-82DB-4C010A579DF1}"/>
          </ac:spMkLst>
        </pc:spChg>
      </pc:sldChg>
      <pc:sldChg chg="addSp delSp modSp new mod setBg">
        <pc:chgData name="Elmar Fleck" userId="78d0e5ff-0ebe-4ddb-b706-7c35cdbbbad5" providerId="ADAL" clId="{19BBD7D3-31FB-4716-8FDD-70B8F2B7A5DE}" dt="2022-05-29T14:19:38.525" v="436" actId="26606"/>
        <pc:sldMkLst>
          <pc:docMk/>
          <pc:sldMk cId="3622425553" sldId="374"/>
        </pc:sldMkLst>
        <pc:spChg chg="del">
          <ac:chgData name="Elmar Fleck" userId="78d0e5ff-0ebe-4ddb-b706-7c35cdbbbad5" providerId="ADAL" clId="{19BBD7D3-31FB-4716-8FDD-70B8F2B7A5DE}" dt="2022-05-29T14:19:38.525" v="436" actId="26606"/>
          <ac:spMkLst>
            <pc:docMk/>
            <pc:sldMk cId="3622425553" sldId="374"/>
            <ac:spMk id="2" creationId="{C3E9E3BC-7A1D-4A22-AD1F-193D68290091}"/>
          </ac:spMkLst>
        </pc:spChg>
        <pc:spChg chg="del">
          <ac:chgData name="Elmar Fleck" userId="78d0e5ff-0ebe-4ddb-b706-7c35cdbbbad5" providerId="ADAL" clId="{19BBD7D3-31FB-4716-8FDD-70B8F2B7A5DE}" dt="2022-05-29T14:19:38.525" v="436" actId="26606"/>
          <ac:spMkLst>
            <pc:docMk/>
            <pc:sldMk cId="3622425553" sldId="374"/>
            <ac:spMk id="3" creationId="{17D39999-5DA4-4284-8B78-E076A5F39F40}"/>
          </ac:spMkLst>
        </pc:spChg>
        <pc:spChg chg="mod">
          <ac:chgData name="Elmar Fleck" userId="78d0e5ff-0ebe-4ddb-b706-7c35cdbbbad5" providerId="ADAL" clId="{19BBD7D3-31FB-4716-8FDD-70B8F2B7A5DE}" dt="2022-05-29T14:19:38.525" v="436" actId="26606"/>
          <ac:spMkLst>
            <pc:docMk/>
            <pc:sldMk cId="3622425553" sldId="374"/>
            <ac:spMk id="4" creationId="{0A2D63AC-C24E-4D7F-982E-260B67D190CC}"/>
          </ac:spMkLst>
        </pc:spChg>
        <pc:spChg chg="mod">
          <ac:chgData name="Elmar Fleck" userId="78d0e5ff-0ebe-4ddb-b706-7c35cdbbbad5" providerId="ADAL" clId="{19BBD7D3-31FB-4716-8FDD-70B8F2B7A5DE}" dt="2022-05-29T14:19:38.525" v="436" actId="26606"/>
          <ac:spMkLst>
            <pc:docMk/>
            <pc:sldMk cId="3622425553" sldId="374"/>
            <ac:spMk id="5" creationId="{617C06B9-276C-4864-9CBB-3A5BD4DC8E62}"/>
          </ac:spMkLst>
        </pc:spChg>
        <pc:spChg chg="add">
          <ac:chgData name="Elmar Fleck" userId="78d0e5ff-0ebe-4ddb-b706-7c35cdbbbad5" providerId="ADAL" clId="{19BBD7D3-31FB-4716-8FDD-70B8F2B7A5DE}" dt="2022-05-29T14:19:38.525" v="436" actId="26606"/>
          <ac:spMkLst>
            <pc:docMk/>
            <pc:sldMk cId="3622425553" sldId="374"/>
            <ac:spMk id="11" creationId="{B670DBD5-770C-4383-9F54-5B86E86BD5BB}"/>
          </ac:spMkLst>
        </pc:spChg>
        <pc:picChg chg="add mod ord">
          <ac:chgData name="Elmar Fleck" userId="78d0e5ff-0ebe-4ddb-b706-7c35cdbbbad5" providerId="ADAL" clId="{19BBD7D3-31FB-4716-8FDD-70B8F2B7A5DE}" dt="2022-05-29T14:19:38.525" v="436" actId="26606"/>
          <ac:picMkLst>
            <pc:docMk/>
            <pc:sldMk cId="3622425553" sldId="374"/>
            <ac:picMk id="6" creationId="{E48ADA38-416A-4906-83B9-5379739C0B10}"/>
          </ac:picMkLst>
        </pc:picChg>
      </pc:sldChg>
      <pc:sldChg chg="addSp delSp modSp new mod setBg">
        <pc:chgData name="Elmar Fleck" userId="78d0e5ff-0ebe-4ddb-b706-7c35cdbbbad5" providerId="ADAL" clId="{19BBD7D3-31FB-4716-8FDD-70B8F2B7A5DE}" dt="2022-05-29T14:20:33.981" v="439" actId="26606"/>
        <pc:sldMkLst>
          <pc:docMk/>
          <pc:sldMk cId="406270608" sldId="375"/>
        </pc:sldMkLst>
        <pc:spChg chg="del">
          <ac:chgData name="Elmar Fleck" userId="78d0e5ff-0ebe-4ddb-b706-7c35cdbbbad5" providerId="ADAL" clId="{19BBD7D3-31FB-4716-8FDD-70B8F2B7A5DE}" dt="2022-05-29T14:20:33.981" v="439" actId="26606"/>
          <ac:spMkLst>
            <pc:docMk/>
            <pc:sldMk cId="406270608" sldId="375"/>
            <ac:spMk id="2" creationId="{C02B06F7-4AB8-4277-B26C-FA6E01CD6847}"/>
          </ac:spMkLst>
        </pc:spChg>
        <pc:spChg chg="del">
          <ac:chgData name="Elmar Fleck" userId="78d0e5ff-0ebe-4ddb-b706-7c35cdbbbad5" providerId="ADAL" clId="{19BBD7D3-31FB-4716-8FDD-70B8F2B7A5DE}" dt="2022-05-29T14:20:33.981" v="439" actId="26606"/>
          <ac:spMkLst>
            <pc:docMk/>
            <pc:sldMk cId="406270608" sldId="375"/>
            <ac:spMk id="3" creationId="{9671951D-A26B-41E5-8156-E53B4F3BE843}"/>
          </ac:spMkLst>
        </pc:spChg>
        <pc:spChg chg="mod">
          <ac:chgData name="Elmar Fleck" userId="78d0e5ff-0ebe-4ddb-b706-7c35cdbbbad5" providerId="ADAL" clId="{19BBD7D3-31FB-4716-8FDD-70B8F2B7A5DE}" dt="2022-05-29T14:20:33.981" v="439" actId="26606"/>
          <ac:spMkLst>
            <pc:docMk/>
            <pc:sldMk cId="406270608" sldId="375"/>
            <ac:spMk id="4" creationId="{41C96BBB-EF5D-497B-A3A4-20895B753B60}"/>
          </ac:spMkLst>
        </pc:spChg>
        <pc:spChg chg="mod">
          <ac:chgData name="Elmar Fleck" userId="78d0e5ff-0ebe-4ddb-b706-7c35cdbbbad5" providerId="ADAL" clId="{19BBD7D3-31FB-4716-8FDD-70B8F2B7A5DE}" dt="2022-05-29T14:20:33.981" v="439" actId="26606"/>
          <ac:spMkLst>
            <pc:docMk/>
            <pc:sldMk cId="406270608" sldId="375"/>
            <ac:spMk id="5" creationId="{640BEAF1-8867-4DE4-94FB-4B33AB6164E6}"/>
          </ac:spMkLst>
        </pc:spChg>
        <pc:spChg chg="add">
          <ac:chgData name="Elmar Fleck" userId="78d0e5ff-0ebe-4ddb-b706-7c35cdbbbad5" providerId="ADAL" clId="{19BBD7D3-31FB-4716-8FDD-70B8F2B7A5DE}" dt="2022-05-29T14:20:33.981" v="439" actId="26606"/>
          <ac:spMkLst>
            <pc:docMk/>
            <pc:sldMk cId="406270608" sldId="375"/>
            <ac:spMk id="11" creationId="{32BC26D8-82FB-445E-AA49-62A77D7C1EE0}"/>
          </ac:spMkLst>
        </pc:spChg>
        <pc:spChg chg="add">
          <ac:chgData name="Elmar Fleck" userId="78d0e5ff-0ebe-4ddb-b706-7c35cdbbbad5" providerId="ADAL" clId="{19BBD7D3-31FB-4716-8FDD-70B8F2B7A5DE}" dt="2022-05-29T14:20:33.981" v="439" actId="26606"/>
          <ac:spMkLst>
            <pc:docMk/>
            <pc:sldMk cId="406270608" sldId="375"/>
            <ac:spMk id="13" creationId="{CB44330D-EA18-4254-AA95-EB49948539B8}"/>
          </ac:spMkLst>
        </pc:spChg>
        <pc:picChg chg="add mod ord">
          <ac:chgData name="Elmar Fleck" userId="78d0e5ff-0ebe-4ddb-b706-7c35cdbbbad5" providerId="ADAL" clId="{19BBD7D3-31FB-4716-8FDD-70B8F2B7A5DE}" dt="2022-05-29T14:20:33.981" v="439" actId="26606"/>
          <ac:picMkLst>
            <pc:docMk/>
            <pc:sldMk cId="406270608" sldId="375"/>
            <ac:picMk id="6" creationId="{C9246422-8F37-403D-AAD9-80A98520F67C}"/>
          </ac:picMkLst>
        </pc:picChg>
      </pc:sldChg>
      <pc:sldChg chg="addSp modSp new">
        <pc:chgData name="Elmar Fleck" userId="78d0e5ff-0ebe-4ddb-b706-7c35cdbbbad5" providerId="ADAL" clId="{19BBD7D3-31FB-4716-8FDD-70B8F2B7A5DE}" dt="2022-05-29T14:20:52.318" v="441"/>
        <pc:sldMkLst>
          <pc:docMk/>
          <pc:sldMk cId="654142984" sldId="376"/>
        </pc:sldMkLst>
        <pc:spChg chg="add mod">
          <ac:chgData name="Elmar Fleck" userId="78d0e5ff-0ebe-4ddb-b706-7c35cdbbbad5" providerId="ADAL" clId="{19BBD7D3-31FB-4716-8FDD-70B8F2B7A5DE}" dt="2022-05-29T14:20:52.318" v="441"/>
          <ac:spMkLst>
            <pc:docMk/>
            <pc:sldMk cId="654142984" sldId="376"/>
            <ac:spMk id="6" creationId="{504E8529-2C23-4E07-9982-0013E77A6272}"/>
          </ac:spMkLst>
        </pc:spChg>
        <pc:spChg chg="add mod">
          <ac:chgData name="Elmar Fleck" userId="78d0e5ff-0ebe-4ddb-b706-7c35cdbbbad5" providerId="ADAL" clId="{19BBD7D3-31FB-4716-8FDD-70B8F2B7A5DE}" dt="2022-05-29T14:20:52.318" v="441"/>
          <ac:spMkLst>
            <pc:docMk/>
            <pc:sldMk cId="654142984" sldId="376"/>
            <ac:spMk id="7" creationId="{AEE7B0F1-73E6-408A-A7F1-4E3908B2EC75}"/>
          </ac:spMkLst>
        </pc:spChg>
      </pc:sldChg>
      <pc:sldChg chg="addSp modSp new">
        <pc:chgData name="Elmar Fleck" userId="78d0e5ff-0ebe-4ddb-b706-7c35cdbbbad5" providerId="ADAL" clId="{19BBD7D3-31FB-4716-8FDD-70B8F2B7A5DE}" dt="2022-05-29T14:21:39.604" v="443"/>
        <pc:sldMkLst>
          <pc:docMk/>
          <pc:sldMk cId="2860856563" sldId="377"/>
        </pc:sldMkLst>
        <pc:spChg chg="add mod">
          <ac:chgData name="Elmar Fleck" userId="78d0e5ff-0ebe-4ddb-b706-7c35cdbbbad5" providerId="ADAL" clId="{19BBD7D3-31FB-4716-8FDD-70B8F2B7A5DE}" dt="2022-05-29T14:21:39.604" v="443"/>
          <ac:spMkLst>
            <pc:docMk/>
            <pc:sldMk cId="2860856563" sldId="377"/>
            <ac:spMk id="6" creationId="{913B0E36-BB60-423E-B770-749A9271A276}"/>
          </ac:spMkLst>
        </pc:spChg>
        <pc:spChg chg="add mod">
          <ac:chgData name="Elmar Fleck" userId="78d0e5ff-0ebe-4ddb-b706-7c35cdbbbad5" providerId="ADAL" clId="{19BBD7D3-31FB-4716-8FDD-70B8F2B7A5DE}" dt="2022-05-29T14:21:39.604" v="443"/>
          <ac:spMkLst>
            <pc:docMk/>
            <pc:sldMk cId="2860856563" sldId="377"/>
            <ac:spMk id="7" creationId="{60B32D1F-A897-4BD5-83C7-E23A2C29246C}"/>
          </ac:spMkLst>
        </pc:spChg>
      </pc:sldChg>
      <pc:sldChg chg="addSp modSp new mod setBg">
        <pc:chgData name="Elmar Fleck" userId="78d0e5ff-0ebe-4ddb-b706-7c35cdbbbad5" providerId="ADAL" clId="{19BBD7D3-31FB-4716-8FDD-70B8F2B7A5DE}" dt="2022-05-29T14:23:22.439" v="454" actId="27614"/>
        <pc:sldMkLst>
          <pc:docMk/>
          <pc:sldMk cId="2354223588" sldId="378"/>
        </pc:sldMkLst>
        <pc:spChg chg="mod">
          <ac:chgData name="Elmar Fleck" userId="78d0e5ff-0ebe-4ddb-b706-7c35cdbbbad5" providerId="ADAL" clId="{19BBD7D3-31FB-4716-8FDD-70B8F2B7A5DE}" dt="2022-05-29T14:23:18.637" v="453" actId="26606"/>
          <ac:spMkLst>
            <pc:docMk/>
            <pc:sldMk cId="2354223588" sldId="378"/>
            <ac:spMk id="2" creationId="{79A51A85-DF79-4F49-9B84-AAB4C341A131}"/>
          </ac:spMkLst>
        </pc:spChg>
        <pc:spChg chg="mod">
          <ac:chgData name="Elmar Fleck" userId="78d0e5ff-0ebe-4ddb-b706-7c35cdbbbad5" providerId="ADAL" clId="{19BBD7D3-31FB-4716-8FDD-70B8F2B7A5DE}" dt="2022-05-29T14:23:18.637" v="453" actId="26606"/>
          <ac:spMkLst>
            <pc:docMk/>
            <pc:sldMk cId="2354223588" sldId="378"/>
            <ac:spMk id="3" creationId="{0B5E8634-ADBF-4DEE-B0CC-CBA10C191770}"/>
          </ac:spMkLst>
        </pc:spChg>
        <pc:spChg chg="mod">
          <ac:chgData name="Elmar Fleck" userId="78d0e5ff-0ebe-4ddb-b706-7c35cdbbbad5" providerId="ADAL" clId="{19BBD7D3-31FB-4716-8FDD-70B8F2B7A5DE}" dt="2022-05-29T14:23:18.637" v="453" actId="26606"/>
          <ac:spMkLst>
            <pc:docMk/>
            <pc:sldMk cId="2354223588" sldId="378"/>
            <ac:spMk id="4" creationId="{7698C4F1-1B5B-4E5F-8C1D-63815A7AF83D}"/>
          </ac:spMkLst>
        </pc:spChg>
        <pc:spChg chg="mod">
          <ac:chgData name="Elmar Fleck" userId="78d0e5ff-0ebe-4ddb-b706-7c35cdbbbad5" providerId="ADAL" clId="{19BBD7D3-31FB-4716-8FDD-70B8F2B7A5DE}" dt="2022-05-29T14:23:18.637" v="453" actId="26606"/>
          <ac:spMkLst>
            <pc:docMk/>
            <pc:sldMk cId="2354223588" sldId="378"/>
            <ac:spMk id="5" creationId="{9F397048-01C8-41BB-A532-4E934AC0E4F8}"/>
          </ac:spMkLst>
        </pc:spChg>
        <pc:spChg chg="add">
          <ac:chgData name="Elmar Fleck" userId="78d0e5ff-0ebe-4ddb-b706-7c35cdbbbad5" providerId="ADAL" clId="{19BBD7D3-31FB-4716-8FDD-70B8F2B7A5DE}" dt="2022-05-29T14:23:18.637" v="453" actId="26606"/>
          <ac:spMkLst>
            <pc:docMk/>
            <pc:sldMk cId="2354223588" sldId="378"/>
            <ac:spMk id="11" creationId="{5E39A796-BE83-48B1-B33F-35C4A32AAB57}"/>
          </ac:spMkLst>
        </pc:spChg>
        <pc:spChg chg="add">
          <ac:chgData name="Elmar Fleck" userId="78d0e5ff-0ebe-4ddb-b706-7c35cdbbbad5" providerId="ADAL" clId="{19BBD7D3-31FB-4716-8FDD-70B8F2B7A5DE}" dt="2022-05-29T14:23:18.637" v="453" actId="26606"/>
          <ac:spMkLst>
            <pc:docMk/>
            <pc:sldMk cId="2354223588" sldId="378"/>
            <ac:spMk id="13" creationId="{72F84B47-E267-4194-8194-831DB7B5547F}"/>
          </ac:spMkLst>
        </pc:spChg>
        <pc:picChg chg="add mod ord">
          <ac:chgData name="Elmar Fleck" userId="78d0e5ff-0ebe-4ddb-b706-7c35cdbbbad5" providerId="ADAL" clId="{19BBD7D3-31FB-4716-8FDD-70B8F2B7A5DE}" dt="2022-05-29T14:23:22.439" v="454" actId="27614"/>
          <ac:picMkLst>
            <pc:docMk/>
            <pc:sldMk cId="2354223588" sldId="378"/>
            <ac:picMk id="6" creationId="{C2C993FF-3D0E-431D-9D51-DC44D31FAE7C}"/>
          </ac:picMkLst>
        </pc:picChg>
      </pc:sldChg>
      <pc:sldChg chg="modSp add mod">
        <pc:chgData name="Elmar Fleck" userId="78d0e5ff-0ebe-4ddb-b706-7c35cdbbbad5" providerId="ADAL" clId="{19BBD7D3-31FB-4716-8FDD-70B8F2B7A5DE}" dt="2022-05-29T14:24:57.714" v="461" actId="20577"/>
        <pc:sldMkLst>
          <pc:docMk/>
          <pc:sldMk cId="3846142819" sldId="379"/>
        </pc:sldMkLst>
        <pc:spChg chg="mod">
          <ac:chgData name="Elmar Fleck" userId="78d0e5ff-0ebe-4ddb-b706-7c35cdbbbad5" providerId="ADAL" clId="{19BBD7D3-31FB-4716-8FDD-70B8F2B7A5DE}" dt="2022-05-29T14:24:57.714" v="461" actId="20577"/>
          <ac:spMkLst>
            <pc:docMk/>
            <pc:sldMk cId="3846142819" sldId="379"/>
            <ac:spMk id="3" creationId="{5EA52E80-C612-4301-82DB-4C010A579DF1}"/>
          </ac:spMkLst>
        </pc:spChg>
      </pc:sldChg>
      <pc:sldChg chg="modSp add mod">
        <pc:chgData name="Elmar Fleck" userId="78d0e5ff-0ebe-4ddb-b706-7c35cdbbbad5" providerId="ADAL" clId="{19BBD7D3-31FB-4716-8FDD-70B8F2B7A5DE}" dt="2022-05-29T14:26:09.304" v="478" actId="20577"/>
        <pc:sldMkLst>
          <pc:docMk/>
          <pc:sldMk cId="3196221420" sldId="380"/>
        </pc:sldMkLst>
        <pc:spChg chg="mod">
          <ac:chgData name="Elmar Fleck" userId="78d0e5ff-0ebe-4ddb-b706-7c35cdbbbad5" providerId="ADAL" clId="{19BBD7D3-31FB-4716-8FDD-70B8F2B7A5DE}" dt="2022-05-29T14:26:09.304" v="478" actId="20577"/>
          <ac:spMkLst>
            <pc:docMk/>
            <pc:sldMk cId="3196221420" sldId="380"/>
            <ac:spMk id="3" creationId="{5EA52E80-C612-4301-82DB-4C010A579DF1}"/>
          </ac:spMkLst>
        </pc:spChg>
      </pc:sldChg>
      <pc:sldChg chg="modSp new mod">
        <pc:chgData name="Elmar Fleck" userId="78d0e5ff-0ebe-4ddb-b706-7c35cdbbbad5" providerId="ADAL" clId="{19BBD7D3-31FB-4716-8FDD-70B8F2B7A5DE}" dt="2022-05-29T14:29:30.604" v="558" actId="20577"/>
        <pc:sldMkLst>
          <pc:docMk/>
          <pc:sldMk cId="1897530372" sldId="381"/>
        </pc:sldMkLst>
        <pc:spChg chg="mod">
          <ac:chgData name="Elmar Fleck" userId="78d0e5ff-0ebe-4ddb-b706-7c35cdbbbad5" providerId="ADAL" clId="{19BBD7D3-31FB-4716-8FDD-70B8F2B7A5DE}" dt="2022-05-29T14:29:08.340" v="491" actId="20577"/>
          <ac:spMkLst>
            <pc:docMk/>
            <pc:sldMk cId="1897530372" sldId="381"/>
            <ac:spMk id="2" creationId="{6D422E47-0CBF-42F3-A4F2-5A1AECE71FAC}"/>
          </ac:spMkLst>
        </pc:spChg>
        <pc:spChg chg="mod">
          <ac:chgData name="Elmar Fleck" userId="78d0e5ff-0ebe-4ddb-b706-7c35cdbbbad5" providerId="ADAL" clId="{19BBD7D3-31FB-4716-8FDD-70B8F2B7A5DE}" dt="2022-05-29T14:29:30.604" v="558" actId="20577"/>
          <ac:spMkLst>
            <pc:docMk/>
            <pc:sldMk cId="1897530372" sldId="381"/>
            <ac:spMk id="3" creationId="{69D5E4D0-FC0A-42E6-BB25-3B7B8D498535}"/>
          </ac:spMkLst>
        </pc:spChg>
      </pc:sldChg>
      <pc:sldChg chg="modSp new mod">
        <pc:chgData name="Elmar Fleck" userId="78d0e5ff-0ebe-4ddb-b706-7c35cdbbbad5" providerId="ADAL" clId="{19BBD7D3-31FB-4716-8FDD-70B8F2B7A5DE}" dt="2022-05-29T14:31:06.660" v="599" actId="14100"/>
        <pc:sldMkLst>
          <pc:docMk/>
          <pc:sldMk cId="2015803315" sldId="382"/>
        </pc:sldMkLst>
        <pc:spChg chg="mod">
          <ac:chgData name="Elmar Fleck" userId="78d0e5ff-0ebe-4ddb-b706-7c35cdbbbad5" providerId="ADAL" clId="{19BBD7D3-31FB-4716-8FDD-70B8F2B7A5DE}" dt="2022-05-29T14:29:50.648" v="565" actId="20577"/>
          <ac:spMkLst>
            <pc:docMk/>
            <pc:sldMk cId="2015803315" sldId="382"/>
            <ac:spMk id="2" creationId="{0FC64271-9C78-4E5F-81E0-1AF700E8113A}"/>
          </ac:spMkLst>
        </pc:spChg>
        <pc:spChg chg="mod">
          <ac:chgData name="Elmar Fleck" userId="78d0e5ff-0ebe-4ddb-b706-7c35cdbbbad5" providerId="ADAL" clId="{19BBD7D3-31FB-4716-8FDD-70B8F2B7A5DE}" dt="2022-05-29T14:30:50.364" v="598" actId="20577"/>
          <ac:spMkLst>
            <pc:docMk/>
            <pc:sldMk cId="2015803315" sldId="382"/>
            <ac:spMk id="3" creationId="{C714FB78-5B68-4F0F-838D-6E383FA3158C}"/>
          </ac:spMkLst>
        </pc:spChg>
        <pc:spChg chg="mod">
          <ac:chgData name="Elmar Fleck" userId="78d0e5ff-0ebe-4ddb-b706-7c35cdbbbad5" providerId="ADAL" clId="{19BBD7D3-31FB-4716-8FDD-70B8F2B7A5DE}" dt="2022-05-29T14:31:06.660" v="599" actId="14100"/>
          <ac:spMkLst>
            <pc:docMk/>
            <pc:sldMk cId="2015803315" sldId="382"/>
            <ac:spMk id="4" creationId="{3E71A61C-914A-49F0-B516-6BD960EE910D}"/>
          </ac:spMkLst>
        </pc:spChg>
      </pc:sldChg>
      <pc:sldChg chg="modSp mod ord">
        <pc:chgData name="Elmar Fleck" userId="78d0e5ff-0ebe-4ddb-b706-7c35cdbbbad5" providerId="ADAL" clId="{19BBD7D3-31FB-4716-8FDD-70B8F2B7A5DE}" dt="2022-05-30T11:41:07.334" v="643"/>
        <pc:sldMkLst>
          <pc:docMk/>
          <pc:sldMk cId="1833644318" sldId="383"/>
        </pc:sldMkLst>
        <pc:spChg chg="mod">
          <ac:chgData name="Elmar Fleck" userId="78d0e5ff-0ebe-4ddb-b706-7c35cdbbbad5" providerId="ADAL" clId="{19BBD7D3-31FB-4716-8FDD-70B8F2B7A5DE}" dt="2022-05-29T14:35:02.202" v="617" actId="20577"/>
          <ac:spMkLst>
            <pc:docMk/>
            <pc:sldMk cId="1833644318" sldId="383"/>
            <ac:spMk id="3" creationId="{5EA52E80-C612-4301-82DB-4C010A579DF1}"/>
          </ac:spMkLst>
        </pc:spChg>
      </pc:sldChg>
      <pc:sldChg chg="modSp mod">
        <pc:chgData name="Elmar Fleck" userId="78d0e5ff-0ebe-4ddb-b706-7c35cdbbbad5" providerId="ADAL" clId="{19BBD7D3-31FB-4716-8FDD-70B8F2B7A5DE}" dt="2022-05-29T15:19:57.517" v="640" actId="20577"/>
        <pc:sldMkLst>
          <pc:docMk/>
          <pc:sldMk cId="826494739" sldId="384"/>
        </pc:sldMkLst>
        <pc:spChg chg="mod">
          <ac:chgData name="Elmar Fleck" userId="78d0e5ff-0ebe-4ddb-b706-7c35cdbbbad5" providerId="ADAL" clId="{19BBD7D3-31FB-4716-8FDD-70B8F2B7A5DE}" dt="2022-05-29T15:19:57.517" v="640" actId="20577"/>
          <ac:spMkLst>
            <pc:docMk/>
            <pc:sldMk cId="826494739" sldId="384"/>
            <ac:spMk id="3" creationId="{5EA52E80-C612-4301-82DB-4C010A579DF1}"/>
          </ac:spMkLst>
        </pc:spChg>
      </pc:sldChg>
      <pc:sldChg chg="modSp new mod">
        <pc:chgData name="Elmar Fleck" userId="78d0e5ff-0ebe-4ddb-b706-7c35cdbbbad5" providerId="ADAL" clId="{19BBD7D3-31FB-4716-8FDD-70B8F2B7A5DE}" dt="2022-06-02T12:12:43.666" v="1818" actId="14100"/>
        <pc:sldMkLst>
          <pc:docMk/>
          <pc:sldMk cId="3782713353" sldId="385"/>
        </pc:sldMkLst>
        <pc:spChg chg="mod">
          <ac:chgData name="Elmar Fleck" userId="78d0e5ff-0ebe-4ddb-b706-7c35cdbbbad5" providerId="ADAL" clId="{19BBD7D3-31FB-4716-8FDD-70B8F2B7A5DE}" dt="2022-06-02T12:09:52.504" v="1176" actId="20577"/>
          <ac:spMkLst>
            <pc:docMk/>
            <pc:sldMk cId="3782713353" sldId="385"/>
            <ac:spMk id="2" creationId="{A324823F-00EC-4A10-A8B7-2AD647B47D66}"/>
          </ac:spMkLst>
        </pc:spChg>
        <pc:spChg chg="mod">
          <ac:chgData name="Elmar Fleck" userId="78d0e5ff-0ebe-4ddb-b706-7c35cdbbbad5" providerId="ADAL" clId="{19BBD7D3-31FB-4716-8FDD-70B8F2B7A5DE}" dt="2022-06-02T12:12:36.837" v="1817" actId="20577"/>
          <ac:spMkLst>
            <pc:docMk/>
            <pc:sldMk cId="3782713353" sldId="385"/>
            <ac:spMk id="3" creationId="{485F16CD-71A3-4F16-883F-EACE802DE55F}"/>
          </ac:spMkLst>
        </pc:spChg>
        <pc:spChg chg="mod">
          <ac:chgData name="Elmar Fleck" userId="78d0e5ff-0ebe-4ddb-b706-7c35cdbbbad5" providerId="ADAL" clId="{19BBD7D3-31FB-4716-8FDD-70B8F2B7A5DE}" dt="2022-06-02T12:12:43.666" v="1818" actId="14100"/>
          <ac:spMkLst>
            <pc:docMk/>
            <pc:sldMk cId="3782713353" sldId="385"/>
            <ac:spMk id="4" creationId="{AC7D04E5-E62A-45DA-931F-1BD074CCD69A}"/>
          </ac:spMkLst>
        </pc:spChg>
      </pc:sldChg>
      <pc:sldChg chg="addSp delSp modSp new mod ord setBg setClrOvrMap">
        <pc:chgData name="Elmar Fleck" userId="78d0e5ff-0ebe-4ddb-b706-7c35cdbbbad5" providerId="ADAL" clId="{19BBD7D3-31FB-4716-8FDD-70B8F2B7A5DE}" dt="2022-06-02T12:28:47.537" v="1853"/>
        <pc:sldMkLst>
          <pc:docMk/>
          <pc:sldMk cId="192789065" sldId="386"/>
        </pc:sldMkLst>
        <pc:spChg chg="mod">
          <ac:chgData name="Elmar Fleck" userId="78d0e5ff-0ebe-4ddb-b706-7c35cdbbbad5" providerId="ADAL" clId="{19BBD7D3-31FB-4716-8FDD-70B8F2B7A5DE}" dt="2022-06-02T12:27:43.615" v="1851" actId="26606"/>
          <ac:spMkLst>
            <pc:docMk/>
            <pc:sldMk cId="192789065" sldId="386"/>
            <ac:spMk id="2" creationId="{97C1833C-79A6-4371-9367-15366150FB0F}"/>
          </ac:spMkLst>
        </pc:spChg>
        <pc:spChg chg="del">
          <ac:chgData name="Elmar Fleck" userId="78d0e5ff-0ebe-4ddb-b706-7c35cdbbbad5" providerId="ADAL" clId="{19BBD7D3-31FB-4716-8FDD-70B8F2B7A5DE}" dt="2022-06-02T12:27:43.615" v="1851" actId="26606"/>
          <ac:spMkLst>
            <pc:docMk/>
            <pc:sldMk cId="192789065" sldId="386"/>
            <ac:spMk id="3" creationId="{72443E92-2A14-4BB0-AC2B-4064F024CC65}"/>
          </ac:spMkLst>
        </pc:spChg>
        <pc:spChg chg="mod ord">
          <ac:chgData name="Elmar Fleck" userId="78d0e5ff-0ebe-4ddb-b706-7c35cdbbbad5" providerId="ADAL" clId="{19BBD7D3-31FB-4716-8FDD-70B8F2B7A5DE}" dt="2022-06-02T12:27:43.615" v="1851" actId="26606"/>
          <ac:spMkLst>
            <pc:docMk/>
            <pc:sldMk cId="192789065" sldId="386"/>
            <ac:spMk id="4" creationId="{8760055A-067D-404B-8629-3BB752D74C11}"/>
          </ac:spMkLst>
        </pc:spChg>
        <pc:spChg chg="mod ord">
          <ac:chgData name="Elmar Fleck" userId="78d0e5ff-0ebe-4ddb-b706-7c35cdbbbad5" providerId="ADAL" clId="{19BBD7D3-31FB-4716-8FDD-70B8F2B7A5DE}" dt="2022-06-02T12:27:43.615" v="1851" actId="26606"/>
          <ac:spMkLst>
            <pc:docMk/>
            <pc:sldMk cId="192789065" sldId="386"/>
            <ac:spMk id="5" creationId="{0275E164-41C9-447B-957A-4A7CBF3519F1}"/>
          </ac:spMkLst>
        </pc:spChg>
        <pc:spChg chg="add">
          <ac:chgData name="Elmar Fleck" userId="78d0e5ff-0ebe-4ddb-b706-7c35cdbbbad5" providerId="ADAL" clId="{19BBD7D3-31FB-4716-8FDD-70B8F2B7A5DE}" dt="2022-06-02T12:27:43.615" v="1851" actId="26606"/>
          <ac:spMkLst>
            <pc:docMk/>
            <pc:sldMk cId="192789065" sldId="386"/>
            <ac:spMk id="11" creationId="{E49CC64F-7275-4E33-961B-0C5CDC439875}"/>
          </ac:spMkLst>
        </pc:spChg>
        <pc:picChg chg="add mod">
          <ac:chgData name="Elmar Fleck" userId="78d0e5ff-0ebe-4ddb-b706-7c35cdbbbad5" providerId="ADAL" clId="{19BBD7D3-31FB-4716-8FDD-70B8F2B7A5DE}" dt="2022-06-02T12:27:43.615" v="1851" actId="26606"/>
          <ac:picMkLst>
            <pc:docMk/>
            <pc:sldMk cId="192789065" sldId="386"/>
            <ac:picMk id="6" creationId="{F69D589C-90F3-4627-9DD1-DFA6DB13A30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3D371-44F4-463E-8BA1-4527010B70B3}" type="doc">
      <dgm:prSet loTypeId="urn:microsoft.com/office/officeart/2005/8/layout/pyramid1" loCatId="pyramid" qsTypeId="urn:microsoft.com/office/officeart/2005/8/quickstyle/3d7" qsCatId="3D" csTypeId="urn:microsoft.com/office/officeart/2005/8/colors/accent1_1" csCatId="accent1" phldr="1"/>
      <dgm:spPr/>
    </dgm:pt>
    <dgm:pt modelId="{668A0BF4-8D51-4C40-932B-C42088BDC537}">
      <dgm:prSet phldrT="[Text]" custT="1"/>
      <dgm:spPr/>
      <dgm:t>
        <a:bodyPr/>
        <a:lstStyle/>
        <a:p>
          <a:r>
            <a:rPr lang="de-DE" sz="4400" dirty="0">
              <a:solidFill>
                <a:srgbClr val="7030A0"/>
              </a:solidFill>
            </a:rPr>
            <a:t>Fakten </a:t>
          </a:r>
        </a:p>
        <a:p>
          <a:r>
            <a:rPr lang="de-DE" sz="4400" dirty="0">
              <a:solidFill>
                <a:srgbClr val="7030A0"/>
              </a:solidFill>
            </a:rPr>
            <a:t>Informationen</a:t>
          </a:r>
        </a:p>
      </dgm:t>
    </dgm:pt>
    <dgm:pt modelId="{33A61D35-3EC6-478D-B704-0705A659BEAB}" type="parTrans" cxnId="{5B439D72-0C62-446B-8EB4-D8CE258D1033}">
      <dgm:prSet/>
      <dgm:spPr/>
      <dgm:t>
        <a:bodyPr/>
        <a:lstStyle/>
        <a:p>
          <a:endParaRPr lang="de-DE"/>
        </a:p>
      </dgm:t>
    </dgm:pt>
    <dgm:pt modelId="{9E4D6957-F1B2-4767-AFAE-4E7628095B76}" type="sibTrans" cxnId="{5B439D72-0C62-446B-8EB4-D8CE258D1033}">
      <dgm:prSet/>
      <dgm:spPr/>
      <dgm:t>
        <a:bodyPr/>
        <a:lstStyle/>
        <a:p>
          <a:endParaRPr lang="de-DE"/>
        </a:p>
      </dgm:t>
    </dgm:pt>
    <dgm:pt modelId="{D77857A8-18B3-42B6-8D53-6897F676D41B}" type="pres">
      <dgm:prSet presAssocID="{FC63D371-44F4-463E-8BA1-4527010B70B3}" presName="Name0" presStyleCnt="0">
        <dgm:presLayoutVars>
          <dgm:dir/>
          <dgm:animLvl val="lvl"/>
          <dgm:resizeHandles val="exact"/>
        </dgm:presLayoutVars>
      </dgm:prSet>
      <dgm:spPr/>
    </dgm:pt>
    <dgm:pt modelId="{3B111641-B142-449D-851F-EC831A17D601}" type="pres">
      <dgm:prSet presAssocID="{668A0BF4-8D51-4C40-932B-C42088BDC537}" presName="Name8" presStyleCnt="0"/>
      <dgm:spPr/>
    </dgm:pt>
    <dgm:pt modelId="{37ED2201-100D-4A02-9B9D-803EA7AAFC75}" type="pres">
      <dgm:prSet presAssocID="{668A0BF4-8D51-4C40-932B-C42088BDC537}" presName="level" presStyleLbl="node1" presStyleIdx="0" presStyleCnt="1" custLinFactNeighborX="-244" custLinFactNeighborY="15118">
        <dgm:presLayoutVars>
          <dgm:chMax val="1"/>
          <dgm:bulletEnabled val="1"/>
        </dgm:presLayoutVars>
      </dgm:prSet>
      <dgm:spPr/>
    </dgm:pt>
    <dgm:pt modelId="{D9CDEB1C-46FD-406C-86D0-21E026383058}" type="pres">
      <dgm:prSet presAssocID="{668A0BF4-8D51-4C40-932B-C42088BDC537}" presName="levelTx" presStyleLbl="revTx" presStyleIdx="0" presStyleCnt="0">
        <dgm:presLayoutVars>
          <dgm:chMax val="1"/>
          <dgm:bulletEnabled val="1"/>
        </dgm:presLayoutVars>
      </dgm:prSet>
      <dgm:spPr/>
    </dgm:pt>
  </dgm:ptLst>
  <dgm:cxnLst>
    <dgm:cxn modelId="{DD96B10A-31BD-48CC-B43C-A87FE9B41610}" type="presOf" srcId="{668A0BF4-8D51-4C40-932B-C42088BDC537}" destId="{D9CDEB1C-46FD-406C-86D0-21E026383058}" srcOrd="1" destOrd="0" presId="urn:microsoft.com/office/officeart/2005/8/layout/pyramid1"/>
    <dgm:cxn modelId="{5B439D72-0C62-446B-8EB4-D8CE258D1033}" srcId="{FC63D371-44F4-463E-8BA1-4527010B70B3}" destId="{668A0BF4-8D51-4C40-932B-C42088BDC537}" srcOrd="0" destOrd="0" parTransId="{33A61D35-3EC6-478D-B704-0705A659BEAB}" sibTransId="{9E4D6957-F1B2-4767-AFAE-4E7628095B76}"/>
    <dgm:cxn modelId="{7DC855A2-F617-4E3B-8B1C-49DC62D3EC7F}" type="presOf" srcId="{668A0BF4-8D51-4C40-932B-C42088BDC537}" destId="{37ED2201-100D-4A02-9B9D-803EA7AAFC75}" srcOrd="0" destOrd="0" presId="urn:microsoft.com/office/officeart/2005/8/layout/pyramid1"/>
    <dgm:cxn modelId="{2A6D20E5-2A5B-4083-AE40-1FCA1F3FA2F1}" type="presOf" srcId="{FC63D371-44F4-463E-8BA1-4527010B70B3}" destId="{D77857A8-18B3-42B6-8D53-6897F676D41B}" srcOrd="0" destOrd="0" presId="urn:microsoft.com/office/officeart/2005/8/layout/pyramid1"/>
    <dgm:cxn modelId="{3F706628-2108-4203-9AB1-53391809926A}" type="presParOf" srcId="{D77857A8-18B3-42B6-8D53-6897F676D41B}" destId="{3B111641-B142-449D-851F-EC831A17D601}" srcOrd="0" destOrd="0" presId="urn:microsoft.com/office/officeart/2005/8/layout/pyramid1"/>
    <dgm:cxn modelId="{1A1A8D62-6500-4545-A196-7E17C09DBA90}" type="presParOf" srcId="{3B111641-B142-449D-851F-EC831A17D601}" destId="{37ED2201-100D-4A02-9B9D-803EA7AAFC75}" srcOrd="0" destOrd="0" presId="urn:microsoft.com/office/officeart/2005/8/layout/pyramid1"/>
    <dgm:cxn modelId="{6EF15C1C-1F39-474A-8034-69945AD117E0}" type="presParOf" srcId="{3B111641-B142-449D-851F-EC831A17D601}" destId="{D9CDEB1C-46FD-406C-86D0-21E02638305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1366CA-FA71-42E4-BCB0-64C35FF99142}" type="doc">
      <dgm:prSet loTypeId="urn:microsoft.com/office/officeart/2005/8/layout/pyramid3" loCatId="pyramid" qsTypeId="urn:microsoft.com/office/officeart/2005/8/quickstyle/3d7" qsCatId="3D" csTypeId="urn:microsoft.com/office/officeart/2005/8/colors/colorful5" csCatId="colorful" phldr="1"/>
      <dgm:spPr/>
    </dgm:pt>
    <dgm:pt modelId="{F76ADA3B-3CDC-4A6E-B418-B29BC6B67E6F}">
      <dgm:prSet phldrT="[Text]" custT="1"/>
      <dgm:spPr/>
      <dgm:t>
        <a:bodyPr/>
        <a:lstStyle/>
        <a:p>
          <a:r>
            <a:rPr lang="de-DE" sz="3200" dirty="0">
              <a:solidFill>
                <a:srgbClr val="7030A0"/>
              </a:solidFill>
            </a:rPr>
            <a:t>Werte </a:t>
          </a:r>
        </a:p>
        <a:p>
          <a:r>
            <a:rPr lang="de-DE" sz="3200" dirty="0">
              <a:solidFill>
                <a:srgbClr val="7030A0"/>
              </a:solidFill>
            </a:rPr>
            <a:t>Gefühle</a:t>
          </a:r>
        </a:p>
        <a:p>
          <a:r>
            <a:rPr lang="de-DE" sz="3200" dirty="0">
              <a:solidFill>
                <a:srgbClr val="7030A0"/>
              </a:solidFill>
            </a:rPr>
            <a:t>Motive</a:t>
          </a:r>
        </a:p>
      </dgm:t>
    </dgm:pt>
    <dgm:pt modelId="{BDB5DAF2-4A3C-4A4B-B098-F12BE034AECE}" type="parTrans" cxnId="{CACBAE24-6DF1-4FAE-9938-3C214573866E}">
      <dgm:prSet/>
      <dgm:spPr/>
      <dgm:t>
        <a:bodyPr/>
        <a:lstStyle/>
        <a:p>
          <a:endParaRPr lang="de-DE"/>
        </a:p>
      </dgm:t>
    </dgm:pt>
    <dgm:pt modelId="{C21B68B5-0844-4BB5-A8B3-AC50F13B16FC}" type="sibTrans" cxnId="{CACBAE24-6DF1-4FAE-9938-3C214573866E}">
      <dgm:prSet/>
      <dgm:spPr/>
      <dgm:t>
        <a:bodyPr/>
        <a:lstStyle/>
        <a:p>
          <a:endParaRPr lang="de-DE"/>
        </a:p>
      </dgm:t>
    </dgm:pt>
    <dgm:pt modelId="{C9BBA1E3-EE36-4F23-AA74-623D153D77D5}" type="pres">
      <dgm:prSet presAssocID="{211366CA-FA71-42E4-BCB0-64C35FF99142}" presName="Name0" presStyleCnt="0">
        <dgm:presLayoutVars>
          <dgm:dir/>
          <dgm:animLvl val="lvl"/>
          <dgm:resizeHandles val="exact"/>
        </dgm:presLayoutVars>
      </dgm:prSet>
      <dgm:spPr/>
    </dgm:pt>
    <dgm:pt modelId="{A3B76762-D497-46B9-A17E-2A6D2AD65AE9}" type="pres">
      <dgm:prSet presAssocID="{F76ADA3B-3CDC-4A6E-B418-B29BC6B67E6F}" presName="Name8" presStyleCnt="0"/>
      <dgm:spPr/>
    </dgm:pt>
    <dgm:pt modelId="{48885C5B-FCAE-41DC-B729-E1BA41F6ED13}" type="pres">
      <dgm:prSet presAssocID="{F76ADA3B-3CDC-4A6E-B418-B29BC6B67E6F}" presName="level" presStyleLbl="node1" presStyleIdx="0" presStyleCnt="1" custLinFactNeighborX="-7521" custLinFactNeighborY="-7447">
        <dgm:presLayoutVars>
          <dgm:chMax val="1"/>
          <dgm:bulletEnabled val="1"/>
        </dgm:presLayoutVars>
      </dgm:prSet>
      <dgm:spPr/>
    </dgm:pt>
    <dgm:pt modelId="{A1C28A77-28E7-4D3F-908E-01736F9E558C}" type="pres">
      <dgm:prSet presAssocID="{F76ADA3B-3CDC-4A6E-B418-B29BC6B67E6F}" presName="levelTx" presStyleLbl="revTx" presStyleIdx="0" presStyleCnt="0">
        <dgm:presLayoutVars>
          <dgm:chMax val="1"/>
          <dgm:bulletEnabled val="1"/>
        </dgm:presLayoutVars>
      </dgm:prSet>
      <dgm:spPr/>
    </dgm:pt>
  </dgm:ptLst>
  <dgm:cxnLst>
    <dgm:cxn modelId="{CACBAE24-6DF1-4FAE-9938-3C214573866E}" srcId="{211366CA-FA71-42E4-BCB0-64C35FF99142}" destId="{F76ADA3B-3CDC-4A6E-B418-B29BC6B67E6F}" srcOrd="0" destOrd="0" parTransId="{BDB5DAF2-4A3C-4A4B-B098-F12BE034AECE}" sibTransId="{C21B68B5-0844-4BB5-A8B3-AC50F13B16FC}"/>
    <dgm:cxn modelId="{55D49E41-47A3-4AB5-8E99-2C2A202B6D58}" type="presOf" srcId="{F76ADA3B-3CDC-4A6E-B418-B29BC6B67E6F}" destId="{48885C5B-FCAE-41DC-B729-E1BA41F6ED13}" srcOrd="0" destOrd="0" presId="urn:microsoft.com/office/officeart/2005/8/layout/pyramid3"/>
    <dgm:cxn modelId="{1A833C75-E185-4C5B-B065-D7C8E787B843}" type="presOf" srcId="{211366CA-FA71-42E4-BCB0-64C35FF99142}" destId="{C9BBA1E3-EE36-4F23-AA74-623D153D77D5}" srcOrd="0" destOrd="0" presId="urn:microsoft.com/office/officeart/2005/8/layout/pyramid3"/>
    <dgm:cxn modelId="{871B0BCD-A717-4B83-8B19-9778D06EA564}" type="presOf" srcId="{F76ADA3B-3CDC-4A6E-B418-B29BC6B67E6F}" destId="{A1C28A77-28E7-4D3F-908E-01736F9E558C}" srcOrd="1" destOrd="0" presId="urn:microsoft.com/office/officeart/2005/8/layout/pyramid3"/>
    <dgm:cxn modelId="{747FA6C8-AA6E-4E46-8601-4A02E59595CA}" type="presParOf" srcId="{C9BBA1E3-EE36-4F23-AA74-623D153D77D5}" destId="{A3B76762-D497-46B9-A17E-2A6D2AD65AE9}" srcOrd="0" destOrd="0" presId="urn:microsoft.com/office/officeart/2005/8/layout/pyramid3"/>
    <dgm:cxn modelId="{0B7E406E-82E1-43B8-8070-B5AED39FE0C8}" type="presParOf" srcId="{A3B76762-D497-46B9-A17E-2A6D2AD65AE9}" destId="{48885C5B-FCAE-41DC-B729-E1BA41F6ED13}" srcOrd="0" destOrd="0" presId="urn:microsoft.com/office/officeart/2005/8/layout/pyramid3"/>
    <dgm:cxn modelId="{DA5800EE-54D4-4371-9FDB-BA43B30D60C0}" type="presParOf" srcId="{A3B76762-D497-46B9-A17E-2A6D2AD65AE9}" destId="{A1C28A77-28E7-4D3F-908E-01736F9E558C}"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D2201-100D-4A02-9B9D-803EA7AAFC75}">
      <dsp:nvSpPr>
        <dsp:cNvPr id="0" name=""/>
        <dsp:cNvSpPr/>
      </dsp:nvSpPr>
      <dsp:spPr>
        <a:xfrm>
          <a:off x="0" y="0"/>
          <a:ext cx="5971177" cy="2709334"/>
        </a:xfrm>
        <a:prstGeom prst="trapezoid">
          <a:avLst>
            <a:gd name="adj" fmla="val 110196"/>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de-DE" sz="4400" kern="1200" dirty="0">
              <a:solidFill>
                <a:srgbClr val="7030A0"/>
              </a:solidFill>
            </a:rPr>
            <a:t>Fakten </a:t>
          </a:r>
        </a:p>
        <a:p>
          <a:pPr marL="0" lvl="0" indent="0" algn="ctr" defTabSz="1955800">
            <a:lnSpc>
              <a:spcPct val="90000"/>
            </a:lnSpc>
            <a:spcBef>
              <a:spcPct val="0"/>
            </a:spcBef>
            <a:spcAft>
              <a:spcPct val="35000"/>
            </a:spcAft>
            <a:buNone/>
          </a:pPr>
          <a:r>
            <a:rPr lang="de-DE" sz="4400" kern="1200" dirty="0">
              <a:solidFill>
                <a:srgbClr val="7030A0"/>
              </a:solidFill>
            </a:rPr>
            <a:t>Informationen</a:t>
          </a:r>
        </a:p>
      </dsp:txBody>
      <dsp:txXfrm>
        <a:off x="0" y="0"/>
        <a:ext cx="5971177" cy="2709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85C5B-FCAE-41DC-B729-E1BA41F6ED13}">
      <dsp:nvSpPr>
        <dsp:cNvPr id="0" name=""/>
        <dsp:cNvSpPr/>
      </dsp:nvSpPr>
      <dsp:spPr>
        <a:xfrm rot="10800000">
          <a:off x="0" y="0"/>
          <a:ext cx="5836648" cy="2808356"/>
        </a:xfrm>
        <a:prstGeom prst="trapezoid">
          <a:avLst>
            <a:gd name="adj" fmla="val 103916"/>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solidFill>
                <a:srgbClr val="7030A0"/>
              </a:solidFill>
            </a:rPr>
            <a:t>Werte </a:t>
          </a:r>
        </a:p>
        <a:p>
          <a:pPr marL="0" lvl="0" indent="0" algn="ctr" defTabSz="1422400">
            <a:lnSpc>
              <a:spcPct val="90000"/>
            </a:lnSpc>
            <a:spcBef>
              <a:spcPct val="0"/>
            </a:spcBef>
            <a:spcAft>
              <a:spcPct val="35000"/>
            </a:spcAft>
            <a:buNone/>
          </a:pPr>
          <a:r>
            <a:rPr lang="de-DE" sz="3200" kern="1200" dirty="0">
              <a:solidFill>
                <a:srgbClr val="7030A0"/>
              </a:solidFill>
            </a:rPr>
            <a:t>Gefühle</a:t>
          </a:r>
        </a:p>
        <a:p>
          <a:pPr marL="0" lvl="0" indent="0" algn="ctr" defTabSz="1422400">
            <a:lnSpc>
              <a:spcPct val="90000"/>
            </a:lnSpc>
            <a:spcBef>
              <a:spcPct val="0"/>
            </a:spcBef>
            <a:spcAft>
              <a:spcPct val="35000"/>
            </a:spcAft>
            <a:buNone/>
          </a:pPr>
          <a:r>
            <a:rPr lang="de-DE" sz="3200" kern="1200" dirty="0">
              <a:solidFill>
                <a:srgbClr val="7030A0"/>
              </a:solidFill>
            </a:rPr>
            <a:t>Motive</a:t>
          </a:r>
        </a:p>
      </dsp:txBody>
      <dsp:txXfrm rot="-10800000">
        <a:off x="0" y="0"/>
        <a:ext cx="5836648" cy="28083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917C512-ECA8-483A-ABC9-89E514892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4A1AF89E-D2E5-4D22-BF5E-79D45C0CD1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A2CAEF-38D3-47D2-9EA4-8FB7593F2065}" type="datetimeFigureOut">
              <a:rPr lang="de-AT" smtClean="0"/>
              <a:t>02.06.2022</a:t>
            </a:fld>
            <a:endParaRPr lang="de-AT"/>
          </a:p>
        </p:txBody>
      </p:sp>
      <p:sp>
        <p:nvSpPr>
          <p:cNvPr id="4" name="Fußzeilenplatzhalter 3">
            <a:extLst>
              <a:ext uri="{FF2B5EF4-FFF2-40B4-BE49-F238E27FC236}">
                <a16:creationId xmlns:a16="http://schemas.microsoft.com/office/drawing/2014/main" id="{84370C3D-C085-4D62-8145-A030A80029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DF7E469F-2A5D-45F8-B459-463B6CA64C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8151B9-D474-4A22-94B2-57688664FBF2}" type="slidenum">
              <a:rPr lang="de-AT" smtClean="0"/>
              <a:t>‹Nr.›</a:t>
            </a:fld>
            <a:endParaRPr lang="de-AT"/>
          </a:p>
        </p:txBody>
      </p:sp>
    </p:spTree>
    <p:extLst>
      <p:ext uri="{BB962C8B-B14F-4D97-AF65-F5344CB8AC3E}">
        <p14:creationId xmlns:p14="http://schemas.microsoft.com/office/powerpoint/2010/main" val="1672172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42ECF-0F19-4DE9-8209-38F77410F817}" type="datetimeFigureOut">
              <a:rPr lang="de-AT" smtClean="0"/>
              <a:t>02.06.2022</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58EA3-EF76-40F2-BE26-3956100167F8}" type="slidenum">
              <a:rPr lang="de-AT" smtClean="0"/>
              <a:t>‹Nr.›</a:t>
            </a:fld>
            <a:endParaRPr lang="de-AT"/>
          </a:p>
        </p:txBody>
      </p:sp>
    </p:spTree>
    <p:extLst>
      <p:ext uri="{BB962C8B-B14F-4D97-AF65-F5344CB8AC3E}">
        <p14:creationId xmlns:p14="http://schemas.microsoft.com/office/powerpoint/2010/main" val="7502323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92B7E-2525-4D26-BBAC-EAFB378C79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0D3A6C23-4E8B-4720-8E48-7D38A5881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AA25CFFB-F2B5-4ED7-8F57-C8FFBDD46039}"/>
              </a:ext>
            </a:extLst>
          </p:cNvPr>
          <p:cNvSpPr>
            <a:spLocks noGrp="1"/>
          </p:cNvSpPr>
          <p:nvPr>
            <p:ph type="dt" sz="half" idx="10"/>
          </p:nvPr>
        </p:nvSpPr>
        <p:spPr/>
        <p:txBody>
          <a:bodyPr/>
          <a:lstStyle/>
          <a:p>
            <a:fld id="{63CB8164-AD0B-4900-88C6-3E7FB03FF031}" type="datetime1">
              <a:rPr lang="de-AT" smtClean="0"/>
              <a:t>02.06.2022</a:t>
            </a:fld>
            <a:endParaRPr lang="de-AT"/>
          </a:p>
        </p:txBody>
      </p:sp>
      <p:sp>
        <p:nvSpPr>
          <p:cNvPr id="5" name="Fußzeilenplatzhalter 4">
            <a:extLst>
              <a:ext uri="{FF2B5EF4-FFF2-40B4-BE49-F238E27FC236}">
                <a16:creationId xmlns:a16="http://schemas.microsoft.com/office/drawing/2014/main" id="{881E3161-3C4C-4309-9ADF-CA3D9F6B9280}"/>
              </a:ext>
            </a:extLst>
          </p:cNvPr>
          <p:cNvSpPr>
            <a:spLocks noGrp="1"/>
          </p:cNvSpPr>
          <p:nvPr>
            <p:ph type="ftr" sz="quarter" idx="11"/>
          </p:nvPr>
        </p:nvSpPr>
        <p:spPr/>
        <p:txBody>
          <a:bodyPr/>
          <a:lstStyle/>
          <a:p>
            <a:r>
              <a:rPr lang="pl-PL"/>
              <a:t>MW-Akademie        info@mw-akademie        www.mw-akademie.at</a:t>
            </a:r>
            <a:endParaRPr lang="de-AT"/>
          </a:p>
        </p:txBody>
      </p:sp>
      <p:sp>
        <p:nvSpPr>
          <p:cNvPr id="6" name="Foliennummernplatzhalter 5">
            <a:extLst>
              <a:ext uri="{FF2B5EF4-FFF2-40B4-BE49-F238E27FC236}">
                <a16:creationId xmlns:a16="http://schemas.microsoft.com/office/drawing/2014/main" id="{C5871A14-9F60-489A-8935-D8F5308505CC}"/>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51647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49335B-E84E-4BAE-A4B0-BA07931CE400}"/>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225E8ED8-C80A-4AC5-9833-CD4B2A52F9E4}"/>
              </a:ext>
            </a:extLst>
          </p:cNvPr>
          <p:cNvSpPr>
            <a:spLocks noGrp="1"/>
          </p:cNvSpPr>
          <p:nvPr>
            <p:ph type="dt" sz="half" idx="10"/>
          </p:nvPr>
        </p:nvSpPr>
        <p:spPr/>
        <p:txBody>
          <a:bodyPr/>
          <a:lstStyle/>
          <a:p>
            <a:fld id="{E479A0DD-9A9E-46E0-B659-8BD6A12773F5}" type="datetime1">
              <a:rPr lang="de-AT" smtClean="0"/>
              <a:t>02.06.2022</a:t>
            </a:fld>
            <a:endParaRPr lang="de-AT"/>
          </a:p>
        </p:txBody>
      </p:sp>
      <p:sp>
        <p:nvSpPr>
          <p:cNvPr id="4" name="Fußzeilenplatzhalter 3">
            <a:extLst>
              <a:ext uri="{FF2B5EF4-FFF2-40B4-BE49-F238E27FC236}">
                <a16:creationId xmlns:a16="http://schemas.microsoft.com/office/drawing/2014/main" id="{5D980979-CB18-4B47-944E-7ECD4D69945E}"/>
              </a:ext>
            </a:extLst>
          </p:cNvPr>
          <p:cNvSpPr>
            <a:spLocks noGrp="1"/>
          </p:cNvSpPr>
          <p:nvPr>
            <p:ph type="ftr" sz="quarter" idx="11"/>
          </p:nvPr>
        </p:nvSpPr>
        <p:spPr/>
        <p:txBody>
          <a:bodyPr/>
          <a:lstStyle/>
          <a:p>
            <a:r>
              <a:rPr lang="pl-PL"/>
              <a:t>MW-Akademie        info@mw-akademie        www.mw-akademie.at</a:t>
            </a:r>
            <a:endParaRPr lang="de-AT"/>
          </a:p>
        </p:txBody>
      </p:sp>
      <p:sp>
        <p:nvSpPr>
          <p:cNvPr id="5" name="Foliennummernplatzhalter 4">
            <a:extLst>
              <a:ext uri="{FF2B5EF4-FFF2-40B4-BE49-F238E27FC236}">
                <a16:creationId xmlns:a16="http://schemas.microsoft.com/office/drawing/2014/main" id="{51A79DC2-5820-4DF0-AA13-C0FC2C019397}"/>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75556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CAE5769-E131-4407-A2C6-23DA74D0C0F8}"/>
              </a:ext>
            </a:extLst>
          </p:cNvPr>
          <p:cNvSpPr>
            <a:spLocks noGrp="1"/>
          </p:cNvSpPr>
          <p:nvPr>
            <p:ph type="dt" sz="half" idx="10"/>
          </p:nvPr>
        </p:nvSpPr>
        <p:spPr/>
        <p:txBody>
          <a:bodyPr/>
          <a:lstStyle/>
          <a:p>
            <a:fld id="{9D853E13-EC91-46CF-AEF4-359E081B8FA1}" type="datetime1">
              <a:rPr lang="de-AT" smtClean="0"/>
              <a:t>02.06.2022</a:t>
            </a:fld>
            <a:endParaRPr lang="de-AT"/>
          </a:p>
        </p:txBody>
      </p:sp>
      <p:sp>
        <p:nvSpPr>
          <p:cNvPr id="3" name="Fußzeilenplatzhalter 2">
            <a:extLst>
              <a:ext uri="{FF2B5EF4-FFF2-40B4-BE49-F238E27FC236}">
                <a16:creationId xmlns:a16="http://schemas.microsoft.com/office/drawing/2014/main" id="{D3F80F2E-DECD-47CE-9C56-846C7D601EFB}"/>
              </a:ext>
            </a:extLst>
          </p:cNvPr>
          <p:cNvSpPr>
            <a:spLocks noGrp="1"/>
          </p:cNvSpPr>
          <p:nvPr>
            <p:ph type="ftr" sz="quarter" idx="11"/>
          </p:nvPr>
        </p:nvSpPr>
        <p:spPr/>
        <p:txBody>
          <a:bodyPr/>
          <a:lstStyle/>
          <a:p>
            <a:r>
              <a:rPr lang="pl-PL"/>
              <a:t>MW-Akademie        info@mw-akademie        www.mw-akademie.at</a:t>
            </a:r>
            <a:endParaRPr lang="de-AT"/>
          </a:p>
        </p:txBody>
      </p:sp>
      <p:sp>
        <p:nvSpPr>
          <p:cNvPr id="4" name="Foliennummernplatzhalter 3">
            <a:extLst>
              <a:ext uri="{FF2B5EF4-FFF2-40B4-BE49-F238E27FC236}">
                <a16:creationId xmlns:a16="http://schemas.microsoft.com/office/drawing/2014/main" id="{B249DD56-FD31-4F1C-8A43-18FE074F1C07}"/>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353522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07870-C864-4EFA-B019-58839F4EFCD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9E64D8B7-26B3-4816-9D62-B8C80D022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A50BDA17-2E43-4F27-834D-DC91FD8CA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27E0957-0ACD-4513-87D2-F1EC8452DE57}"/>
              </a:ext>
            </a:extLst>
          </p:cNvPr>
          <p:cNvSpPr>
            <a:spLocks noGrp="1"/>
          </p:cNvSpPr>
          <p:nvPr>
            <p:ph type="dt" sz="half" idx="10"/>
          </p:nvPr>
        </p:nvSpPr>
        <p:spPr/>
        <p:txBody>
          <a:bodyPr/>
          <a:lstStyle/>
          <a:p>
            <a:fld id="{D9BBB68E-AB57-4D65-92D1-89862E39CF96}" type="datetime1">
              <a:rPr lang="de-AT" smtClean="0"/>
              <a:t>02.06.2022</a:t>
            </a:fld>
            <a:endParaRPr lang="de-AT"/>
          </a:p>
        </p:txBody>
      </p:sp>
      <p:sp>
        <p:nvSpPr>
          <p:cNvPr id="6" name="Fußzeilenplatzhalter 5">
            <a:extLst>
              <a:ext uri="{FF2B5EF4-FFF2-40B4-BE49-F238E27FC236}">
                <a16:creationId xmlns:a16="http://schemas.microsoft.com/office/drawing/2014/main" id="{49CB37E7-CE54-4C3A-9258-3B4DEDBCE358}"/>
              </a:ext>
            </a:extLst>
          </p:cNvPr>
          <p:cNvSpPr>
            <a:spLocks noGrp="1"/>
          </p:cNvSpPr>
          <p:nvPr>
            <p:ph type="ftr" sz="quarter" idx="11"/>
          </p:nvPr>
        </p:nvSpPr>
        <p:spPr/>
        <p:txBody>
          <a:bodyPr/>
          <a:lstStyle/>
          <a:p>
            <a:r>
              <a:rPr lang="pl-PL"/>
              <a:t>MW-Akademie        info@mw-akademie        www.mw-akademie.at</a:t>
            </a:r>
            <a:endParaRPr lang="de-AT"/>
          </a:p>
        </p:txBody>
      </p:sp>
      <p:sp>
        <p:nvSpPr>
          <p:cNvPr id="7" name="Foliennummernplatzhalter 6">
            <a:extLst>
              <a:ext uri="{FF2B5EF4-FFF2-40B4-BE49-F238E27FC236}">
                <a16:creationId xmlns:a16="http://schemas.microsoft.com/office/drawing/2014/main" id="{C5C8B778-69DC-4A73-A1B5-458D2334A1D5}"/>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1645506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E3F8E-CE31-402F-92B4-67881EECEE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1454EABF-5B3B-4133-887B-890F0D87A6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C5577EFF-8D5C-4781-8CCD-3367E0549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8435F36-A384-44A3-A6F2-56895FC52EEF}"/>
              </a:ext>
            </a:extLst>
          </p:cNvPr>
          <p:cNvSpPr>
            <a:spLocks noGrp="1"/>
          </p:cNvSpPr>
          <p:nvPr>
            <p:ph type="dt" sz="half" idx="10"/>
          </p:nvPr>
        </p:nvSpPr>
        <p:spPr/>
        <p:txBody>
          <a:bodyPr/>
          <a:lstStyle/>
          <a:p>
            <a:fld id="{3F846BC3-EDF7-4166-AB54-AF2A1D8B77B8}" type="datetime1">
              <a:rPr lang="de-AT" smtClean="0"/>
              <a:t>02.06.2022</a:t>
            </a:fld>
            <a:endParaRPr lang="de-AT"/>
          </a:p>
        </p:txBody>
      </p:sp>
      <p:sp>
        <p:nvSpPr>
          <p:cNvPr id="6" name="Fußzeilenplatzhalter 5">
            <a:extLst>
              <a:ext uri="{FF2B5EF4-FFF2-40B4-BE49-F238E27FC236}">
                <a16:creationId xmlns:a16="http://schemas.microsoft.com/office/drawing/2014/main" id="{1EB7FA35-29B9-476E-AC5A-3917A52F64FC}"/>
              </a:ext>
            </a:extLst>
          </p:cNvPr>
          <p:cNvSpPr>
            <a:spLocks noGrp="1"/>
          </p:cNvSpPr>
          <p:nvPr>
            <p:ph type="ftr" sz="quarter" idx="11"/>
          </p:nvPr>
        </p:nvSpPr>
        <p:spPr/>
        <p:txBody>
          <a:bodyPr/>
          <a:lstStyle/>
          <a:p>
            <a:r>
              <a:rPr lang="pl-PL"/>
              <a:t>MW-Akademie        info@mw-akademie        www.mw-akademie.at</a:t>
            </a:r>
            <a:endParaRPr lang="de-AT"/>
          </a:p>
        </p:txBody>
      </p:sp>
      <p:sp>
        <p:nvSpPr>
          <p:cNvPr id="7" name="Foliennummernplatzhalter 6">
            <a:extLst>
              <a:ext uri="{FF2B5EF4-FFF2-40B4-BE49-F238E27FC236}">
                <a16:creationId xmlns:a16="http://schemas.microsoft.com/office/drawing/2014/main" id="{FFF71F58-9FBF-4B8D-B672-6BCB95A093D2}"/>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238862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14606-4376-49AB-8FF5-BBAF95C50634}"/>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33A4A3E1-11C6-4854-AEF3-711E55BD51D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4A4E996-320D-4A7C-974D-F3C0BFF57E8D}"/>
              </a:ext>
            </a:extLst>
          </p:cNvPr>
          <p:cNvSpPr>
            <a:spLocks noGrp="1"/>
          </p:cNvSpPr>
          <p:nvPr>
            <p:ph type="dt" sz="half" idx="10"/>
          </p:nvPr>
        </p:nvSpPr>
        <p:spPr/>
        <p:txBody>
          <a:bodyPr/>
          <a:lstStyle/>
          <a:p>
            <a:fld id="{D49CD388-9373-4A0B-9881-404CF58CD982}" type="datetime1">
              <a:rPr lang="de-AT" smtClean="0"/>
              <a:t>02.06.2022</a:t>
            </a:fld>
            <a:endParaRPr lang="de-AT"/>
          </a:p>
        </p:txBody>
      </p:sp>
      <p:sp>
        <p:nvSpPr>
          <p:cNvPr id="5" name="Fußzeilenplatzhalter 4">
            <a:extLst>
              <a:ext uri="{FF2B5EF4-FFF2-40B4-BE49-F238E27FC236}">
                <a16:creationId xmlns:a16="http://schemas.microsoft.com/office/drawing/2014/main" id="{B93161B7-78E6-454B-9957-53B0D700386C}"/>
              </a:ext>
            </a:extLst>
          </p:cNvPr>
          <p:cNvSpPr>
            <a:spLocks noGrp="1"/>
          </p:cNvSpPr>
          <p:nvPr>
            <p:ph type="ftr" sz="quarter" idx="11"/>
          </p:nvPr>
        </p:nvSpPr>
        <p:spPr/>
        <p:txBody>
          <a:bodyPr/>
          <a:lstStyle/>
          <a:p>
            <a:r>
              <a:rPr lang="pl-PL"/>
              <a:t>MW-Akademie        info@mw-akademie        www.mw-akademie.at</a:t>
            </a:r>
            <a:endParaRPr lang="de-AT"/>
          </a:p>
        </p:txBody>
      </p:sp>
      <p:sp>
        <p:nvSpPr>
          <p:cNvPr id="6" name="Foliennummernplatzhalter 5">
            <a:extLst>
              <a:ext uri="{FF2B5EF4-FFF2-40B4-BE49-F238E27FC236}">
                <a16:creationId xmlns:a16="http://schemas.microsoft.com/office/drawing/2014/main" id="{1C6FA320-EB0A-4278-B54A-3CDC6BBBC51C}"/>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142054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1D8E16-C5A0-4FB8-ACBE-1E489B8450E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ED4B04B2-ED9E-4907-885D-EE78808BD44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36F076-1D0A-41DB-837F-3E25C6ABE8C3}"/>
              </a:ext>
            </a:extLst>
          </p:cNvPr>
          <p:cNvSpPr>
            <a:spLocks noGrp="1"/>
          </p:cNvSpPr>
          <p:nvPr>
            <p:ph type="dt" sz="half" idx="10"/>
          </p:nvPr>
        </p:nvSpPr>
        <p:spPr/>
        <p:txBody>
          <a:bodyPr/>
          <a:lstStyle/>
          <a:p>
            <a:fld id="{F21EFEA5-7235-4CE0-8603-8464C2BEB19E}" type="datetime1">
              <a:rPr lang="de-AT" smtClean="0"/>
              <a:t>02.06.2022</a:t>
            </a:fld>
            <a:endParaRPr lang="de-AT"/>
          </a:p>
        </p:txBody>
      </p:sp>
      <p:sp>
        <p:nvSpPr>
          <p:cNvPr id="5" name="Fußzeilenplatzhalter 4">
            <a:extLst>
              <a:ext uri="{FF2B5EF4-FFF2-40B4-BE49-F238E27FC236}">
                <a16:creationId xmlns:a16="http://schemas.microsoft.com/office/drawing/2014/main" id="{117F756B-C102-4634-94E5-C921E074F48A}"/>
              </a:ext>
            </a:extLst>
          </p:cNvPr>
          <p:cNvSpPr>
            <a:spLocks noGrp="1"/>
          </p:cNvSpPr>
          <p:nvPr>
            <p:ph type="ftr" sz="quarter" idx="11"/>
          </p:nvPr>
        </p:nvSpPr>
        <p:spPr/>
        <p:txBody>
          <a:bodyPr/>
          <a:lstStyle/>
          <a:p>
            <a:r>
              <a:rPr lang="pl-PL"/>
              <a:t>MW-Akademie        info@mw-akademie        www.mw-akademie.at</a:t>
            </a:r>
            <a:endParaRPr lang="de-AT"/>
          </a:p>
        </p:txBody>
      </p:sp>
      <p:sp>
        <p:nvSpPr>
          <p:cNvPr id="6" name="Foliennummernplatzhalter 5">
            <a:extLst>
              <a:ext uri="{FF2B5EF4-FFF2-40B4-BE49-F238E27FC236}">
                <a16:creationId xmlns:a16="http://schemas.microsoft.com/office/drawing/2014/main" id="{91FA7BB4-7B58-44F2-912C-AA5E6295FE79}"/>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176100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rnout-Stressmanage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92B7E-2525-4D26-BBAC-EAFB378C79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0D3A6C23-4E8B-4720-8E48-7D38A5881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AA25CFFB-F2B5-4ED7-8F57-C8FFBDD46039}"/>
              </a:ext>
            </a:extLst>
          </p:cNvPr>
          <p:cNvSpPr>
            <a:spLocks noGrp="1"/>
          </p:cNvSpPr>
          <p:nvPr>
            <p:ph type="dt" sz="half" idx="10"/>
          </p:nvPr>
        </p:nvSpPr>
        <p:spPr/>
        <p:txBody>
          <a:bodyPr/>
          <a:lstStyle>
            <a:lvl1pPr>
              <a:defRPr>
                <a:solidFill>
                  <a:srgbClr val="00496D"/>
                </a:solidFill>
              </a:defRPr>
            </a:lvl1pPr>
          </a:lstStyle>
          <a:p>
            <a:fld id="{BB00A79B-73C1-4464-90C6-7FD3F5C18895}" type="datetime1">
              <a:rPr lang="de-AT" smtClean="0"/>
              <a:t>02.06.2022</a:t>
            </a:fld>
            <a:endParaRPr lang="de-AT" dirty="0"/>
          </a:p>
        </p:txBody>
      </p:sp>
      <p:sp>
        <p:nvSpPr>
          <p:cNvPr id="5" name="Fußzeilenplatzhalter 4">
            <a:extLst>
              <a:ext uri="{FF2B5EF4-FFF2-40B4-BE49-F238E27FC236}">
                <a16:creationId xmlns:a16="http://schemas.microsoft.com/office/drawing/2014/main" id="{881E3161-3C4C-4309-9ADF-CA3D9F6B9280}"/>
              </a:ext>
            </a:extLst>
          </p:cNvPr>
          <p:cNvSpPr>
            <a:spLocks noGrp="1"/>
          </p:cNvSpPr>
          <p:nvPr>
            <p:ph type="ftr" sz="quarter" idx="11"/>
          </p:nvPr>
        </p:nvSpPr>
        <p:spPr/>
        <p:txBody>
          <a:bodyPr/>
          <a:lstStyle>
            <a:lvl1pPr>
              <a:defRPr>
                <a:solidFill>
                  <a:srgbClr val="00496D"/>
                </a:solidFill>
              </a:defRPr>
            </a:lvl1pPr>
          </a:lstStyle>
          <a:p>
            <a:r>
              <a:rPr lang="pl-PL"/>
              <a:t>MW-Akademie        info@mw-akademie        www.mw-akademie.at</a:t>
            </a:r>
            <a:endParaRPr lang="de-AT" dirty="0"/>
          </a:p>
        </p:txBody>
      </p:sp>
      <p:sp>
        <p:nvSpPr>
          <p:cNvPr id="6" name="Foliennummernplatzhalter 5">
            <a:extLst>
              <a:ext uri="{FF2B5EF4-FFF2-40B4-BE49-F238E27FC236}">
                <a16:creationId xmlns:a16="http://schemas.microsoft.com/office/drawing/2014/main" id="{C5871A14-9F60-489A-8935-D8F5308505CC}"/>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237655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Burnout-Stressmanage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92B7E-2525-4D26-BBAC-EAFB378C79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0D3A6C23-4E8B-4720-8E48-7D38A5881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AA25CFFB-F2B5-4ED7-8F57-C8FFBDD46039}"/>
              </a:ext>
            </a:extLst>
          </p:cNvPr>
          <p:cNvSpPr>
            <a:spLocks noGrp="1"/>
          </p:cNvSpPr>
          <p:nvPr>
            <p:ph type="dt" sz="half" idx="10"/>
          </p:nvPr>
        </p:nvSpPr>
        <p:spPr/>
        <p:txBody>
          <a:bodyPr/>
          <a:lstStyle>
            <a:lvl1pPr>
              <a:defRPr>
                <a:solidFill>
                  <a:srgbClr val="00496D"/>
                </a:solidFill>
              </a:defRPr>
            </a:lvl1pPr>
          </a:lstStyle>
          <a:p>
            <a:fld id="{F92A46FF-9868-4136-BE34-0E55DD7A5E01}" type="datetime1">
              <a:rPr lang="de-AT" smtClean="0"/>
              <a:t>02.06.2022</a:t>
            </a:fld>
            <a:endParaRPr lang="de-AT" dirty="0"/>
          </a:p>
        </p:txBody>
      </p:sp>
      <p:sp>
        <p:nvSpPr>
          <p:cNvPr id="5" name="Fußzeilenplatzhalter 4">
            <a:extLst>
              <a:ext uri="{FF2B5EF4-FFF2-40B4-BE49-F238E27FC236}">
                <a16:creationId xmlns:a16="http://schemas.microsoft.com/office/drawing/2014/main" id="{881E3161-3C4C-4309-9ADF-CA3D9F6B9280}"/>
              </a:ext>
            </a:extLst>
          </p:cNvPr>
          <p:cNvSpPr>
            <a:spLocks noGrp="1"/>
          </p:cNvSpPr>
          <p:nvPr>
            <p:ph type="ftr" sz="quarter" idx="11"/>
          </p:nvPr>
        </p:nvSpPr>
        <p:spPr/>
        <p:txBody>
          <a:bodyPr/>
          <a:lstStyle>
            <a:lvl1pPr>
              <a:defRPr>
                <a:solidFill>
                  <a:srgbClr val="00496D"/>
                </a:solidFill>
              </a:defRPr>
            </a:lvl1pPr>
          </a:lstStyle>
          <a:p>
            <a:r>
              <a:rPr lang="pl-PL"/>
              <a:t>MW-Akademie        info@mw-akademie        www.mw-akademie.at</a:t>
            </a:r>
            <a:endParaRPr lang="de-AT" dirty="0"/>
          </a:p>
        </p:txBody>
      </p:sp>
      <p:sp>
        <p:nvSpPr>
          <p:cNvPr id="6" name="Foliennummernplatzhalter 5">
            <a:extLst>
              <a:ext uri="{FF2B5EF4-FFF2-40B4-BE49-F238E27FC236}">
                <a16:creationId xmlns:a16="http://schemas.microsoft.com/office/drawing/2014/main" id="{C5871A14-9F60-489A-8935-D8F5308505CC}"/>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167997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C89FC-D211-4860-A5BA-7A0CCEDAB8B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6688579-CD25-4070-982A-386A0BACB37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5AB29F5-5C44-458B-A9CC-7A741149C71E}"/>
              </a:ext>
            </a:extLst>
          </p:cNvPr>
          <p:cNvSpPr>
            <a:spLocks noGrp="1"/>
          </p:cNvSpPr>
          <p:nvPr>
            <p:ph type="dt" sz="half" idx="10"/>
          </p:nvPr>
        </p:nvSpPr>
        <p:spPr/>
        <p:txBody>
          <a:bodyPr/>
          <a:lstStyle/>
          <a:p>
            <a:fld id="{7446DE37-3587-4F93-A412-5D7D6E874572}" type="datetime1">
              <a:rPr lang="de-AT" smtClean="0"/>
              <a:t>02.06.2022</a:t>
            </a:fld>
            <a:endParaRPr lang="de-AT"/>
          </a:p>
        </p:txBody>
      </p:sp>
      <p:sp>
        <p:nvSpPr>
          <p:cNvPr id="5" name="Fußzeilenplatzhalter 4">
            <a:extLst>
              <a:ext uri="{FF2B5EF4-FFF2-40B4-BE49-F238E27FC236}">
                <a16:creationId xmlns:a16="http://schemas.microsoft.com/office/drawing/2014/main" id="{A27D1B4B-474E-4208-818D-25F8600CAE1B}"/>
              </a:ext>
            </a:extLst>
          </p:cNvPr>
          <p:cNvSpPr>
            <a:spLocks noGrp="1"/>
          </p:cNvSpPr>
          <p:nvPr>
            <p:ph type="ftr" sz="quarter" idx="11"/>
          </p:nvPr>
        </p:nvSpPr>
        <p:spPr/>
        <p:txBody>
          <a:bodyPr/>
          <a:lstStyle/>
          <a:p>
            <a:r>
              <a:rPr lang="pl-PL"/>
              <a:t>MW-Akademie        info@mw-akademie        www.mw-akademie.at</a:t>
            </a:r>
            <a:endParaRPr lang="de-AT"/>
          </a:p>
        </p:txBody>
      </p:sp>
      <p:sp>
        <p:nvSpPr>
          <p:cNvPr id="6" name="Foliennummernplatzhalter 5">
            <a:extLst>
              <a:ext uri="{FF2B5EF4-FFF2-40B4-BE49-F238E27FC236}">
                <a16:creationId xmlns:a16="http://schemas.microsoft.com/office/drawing/2014/main" id="{C593BC2E-6DFB-40D7-B971-C3BA31CEF114}"/>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188537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C89FC-D211-4860-A5BA-7A0CCEDAB8B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6688579-CD25-4070-982A-386A0BACB37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5AB29F5-5C44-458B-A9CC-7A741149C71E}"/>
              </a:ext>
            </a:extLst>
          </p:cNvPr>
          <p:cNvSpPr>
            <a:spLocks noGrp="1"/>
          </p:cNvSpPr>
          <p:nvPr>
            <p:ph type="dt" sz="half" idx="10"/>
          </p:nvPr>
        </p:nvSpPr>
        <p:spPr/>
        <p:txBody>
          <a:bodyPr/>
          <a:lstStyle/>
          <a:p>
            <a:fld id="{70F52283-3C81-4F0E-85B3-CF5EFB48BC25}" type="datetime1">
              <a:rPr lang="de-AT" smtClean="0"/>
              <a:t>02.06.2022</a:t>
            </a:fld>
            <a:endParaRPr lang="de-AT"/>
          </a:p>
        </p:txBody>
      </p:sp>
      <p:sp>
        <p:nvSpPr>
          <p:cNvPr id="5" name="Fußzeilenplatzhalter 4">
            <a:extLst>
              <a:ext uri="{FF2B5EF4-FFF2-40B4-BE49-F238E27FC236}">
                <a16:creationId xmlns:a16="http://schemas.microsoft.com/office/drawing/2014/main" id="{A27D1B4B-474E-4208-818D-25F8600CAE1B}"/>
              </a:ext>
            </a:extLst>
          </p:cNvPr>
          <p:cNvSpPr>
            <a:spLocks noGrp="1"/>
          </p:cNvSpPr>
          <p:nvPr>
            <p:ph type="ftr" sz="quarter" idx="11"/>
          </p:nvPr>
        </p:nvSpPr>
        <p:spPr/>
        <p:txBody>
          <a:bodyPr/>
          <a:lstStyle/>
          <a:p>
            <a:r>
              <a:rPr lang="pl-PL"/>
              <a:t>MW-Akademie        info@mw-akademie        www.mw-akademie.at</a:t>
            </a:r>
            <a:endParaRPr lang="de-AT"/>
          </a:p>
        </p:txBody>
      </p:sp>
      <p:sp>
        <p:nvSpPr>
          <p:cNvPr id="6" name="Foliennummernplatzhalter 5">
            <a:extLst>
              <a:ext uri="{FF2B5EF4-FFF2-40B4-BE49-F238E27FC236}">
                <a16:creationId xmlns:a16="http://schemas.microsoft.com/office/drawing/2014/main" id="{C593BC2E-6DFB-40D7-B971-C3BA31CEF114}"/>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380483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B452C-0BC7-4C85-BA7F-DD231AE7D52B}"/>
              </a:ext>
            </a:extLst>
          </p:cNvPr>
          <p:cNvSpPr>
            <a:spLocks noGrp="1"/>
          </p:cNvSpPr>
          <p:nvPr>
            <p:ph type="title"/>
          </p:nvPr>
        </p:nvSpPr>
        <p:spPr>
          <a:xfrm>
            <a:off x="831850" y="461640"/>
            <a:ext cx="10515600" cy="905521"/>
          </a:xfrm>
        </p:spPr>
        <p:txBody>
          <a:bodyPr anchor="b"/>
          <a:lstStyle>
            <a:lvl1pPr>
              <a:defRPr sz="6000"/>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1F6796DF-D248-4DE7-8E36-B8E0B6262894}"/>
              </a:ext>
            </a:extLst>
          </p:cNvPr>
          <p:cNvSpPr>
            <a:spLocks noGrp="1"/>
          </p:cNvSpPr>
          <p:nvPr>
            <p:ph type="body" idx="1"/>
          </p:nvPr>
        </p:nvSpPr>
        <p:spPr>
          <a:xfrm>
            <a:off x="831850" y="1447061"/>
            <a:ext cx="10515600" cy="4642590"/>
          </a:xfrm>
        </p:spPr>
        <p:txBody>
          <a:bodyPr/>
          <a:lstStyle>
            <a:lvl1pPr marL="0" indent="0">
              <a:buNone/>
              <a:defRPr sz="2400">
                <a:solidFill>
                  <a:srgbClr val="0049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D9B21587-CFCF-43DA-8D80-7F820FC59E1C}"/>
              </a:ext>
            </a:extLst>
          </p:cNvPr>
          <p:cNvSpPr>
            <a:spLocks noGrp="1"/>
          </p:cNvSpPr>
          <p:nvPr>
            <p:ph type="dt" sz="half" idx="10"/>
          </p:nvPr>
        </p:nvSpPr>
        <p:spPr/>
        <p:txBody>
          <a:bodyPr/>
          <a:lstStyle/>
          <a:p>
            <a:fld id="{B38AE801-7BFB-49C4-BCE1-A3DD38721F92}" type="datetime1">
              <a:rPr lang="de-AT" smtClean="0"/>
              <a:t>02.06.2022</a:t>
            </a:fld>
            <a:endParaRPr lang="de-AT"/>
          </a:p>
        </p:txBody>
      </p:sp>
      <p:sp>
        <p:nvSpPr>
          <p:cNvPr id="5" name="Fußzeilenplatzhalter 4">
            <a:extLst>
              <a:ext uri="{FF2B5EF4-FFF2-40B4-BE49-F238E27FC236}">
                <a16:creationId xmlns:a16="http://schemas.microsoft.com/office/drawing/2014/main" id="{7954ACAD-205F-42EA-8E0B-2A4C97ECCE09}"/>
              </a:ext>
            </a:extLst>
          </p:cNvPr>
          <p:cNvSpPr>
            <a:spLocks noGrp="1"/>
          </p:cNvSpPr>
          <p:nvPr>
            <p:ph type="ftr" sz="quarter" idx="11"/>
          </p:nvPr>
        </p:nvSpPr>
        <p:spPr>
          <a:xfrm>
            <a:off x="3710866" y="6356350"/>
            <a:ext cx="4776186" cy="365125"/>
          </a:xfrm>
        </p:spPr>
        <p:txBody>
          <a:bodyPr/>
          <a:lstStyle/>
          <a:p>
            <a:r>
              <a:rPr lang="pl-PL"/>
              <a:t>MW-Akademie        info@mw-akademie        www.mw-akademie.at</a:t>
            </a:r>
            <a:endParaRPr lang="de-AT"/>
          </a:p>
        </p:txBody>
      </p:sp>
      <p:sp>
        <p:nvSpPr>
          <p:cNvPr id="6" name="Foliennummernplatzhalter 5">
            <a:extLst>
              <a:ext uri="{FF2B5EF4-FFF2-40B4-BE49-F238E27FC236}">
                <a16:creationId xmlns:a16="http://schemas.microsoft.com/office/drawing/2014/main" id="{4EFE63E1-5EED-44DF-89CC-E5BE40688948}"/>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284236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Burnout - Stressmanage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B452C-0BC7-4C85-BA7F-DD231AE7D52B}"/>
              </a:ext>
            </a:extLst>
          </p:cNvPr>
          <p:cNvSpPr>
            <a:spLocks noGrp="1"/>
          </p:cNvSpPr>
          <p:nvPr>
            <p:ph type="title"/>
          </p:nvPr>
        </p:nvSpPr>
        <p:spPr>
          <a:xfrm>
            <a:off x="831850" y="461640"/>
            <a:ext cx="10515600" cy="905521"/>
          </a:xfrm>
        </p:spPr>
        <p:txBody>
          <a:bodyPr anchor="b"/>
          <a:lstStyle>
            <a:lvl1pPr>
              <a:defRPr sz="6000"/>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1F6796DF-D248-4DE7-8E36-B8E0B6262894}"/>
              </a:ext>
            </a:extLst>
          </p:cNvPr>
          <p:cNvSpPr>
            <a:spLocks noGrp="1"/>
          </p:cNvSpPr>
          <p:nvPr>
            <p:ph type="body" idx="1"/>
          </p:nvPr>
        </p:nvSpPr>
        <p:spPr>
          <a:xfrm>
            <a:off x="831850" y="1447061"/>
            <a:ext cx="10515600" cy="4642590"/>
          </a:xfrm>
        </p:spPr>
        <p:txBody>
          <a:bodyPr/>
          <a:lstStyle>
            <a:lvl1pPr marL="0" indent="0">
              <a:buNone/>
              <a:defRPr sz="2400">
                <a:solidFill>
                  <a:srgbClr val="0049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D9B21587-CFCF-43DA-8D80-7F820FC59E1C}"/>
              </a:ext>
            </a:extLst>
          </p:cNvPr>
          <p:cNvSpPr>
            <a:spLocks noGrp="1"/>
          </p:cNvSpPr>
          <p:nvPr>
            <p:ph type="dt" sz="half" idx="10"/>
          </p:nvPr>
        </p:nvSpPr>
        <p:spPr/>
        <p:txBody>
          <a:bodyPr/>
          <a:lstStyle/>
          <a:p>
            <a:fld id="{B38AE801-7BFB-49C4-BCE1-A3DD38721F92}" type="datetime1">
              <a:rPr lang="de-AT" smtClean="0"/>
              <a:t>02.06.2022</a:t>
            </a:fld>
            <a:endParaRPr lang="de-AT"/>
          </a:p>
        </p:txBody>
      </p:sp>
      <p:sp>
        <p:nvSpPr>
          <p:cNvPr id="5" name="Fußzeilenplatzhalter 4">
            <a:extLst>
              <a:ext uri="{FF2B5EF4-FFF2-40B4-BE49-F238E27FC236}">
                <a16:creationId xmlns:a16="http://schemas.microsoft.com/office/drawing/2014/main" id="{7954ACAD-205F-42EA-8E0B-2A4C97ECCE09}"/>
              </a:ext>
            </a:extLst>
          </p:cNvPr>
          <p:cNvSpPr>
            <a:spLocks noGrp="1"/>
          </p:cNvSpPr>
          <p:nvPr>
            <p:ph type="ftr" sz="quarter" idx="11"/>
          </p:nvPr>
        </p:nvSpPr>
        <p:spPr>
          <a:xfrm>
            <a:off x="3710866" y="6356350"/>
            <a:ext cx="4776186" cy="365125"/>
          </a:xfrm>
        </p:spPr>
        <p:txBody>
          <a:bodyPr/>
          <a:lstStyle/>
          <a:p>
            <a:r>
              <a:rPr lang="pl-PL"/>
              <a:t>MW-Akademie        info@mw-akademie        www.mw-akademie.at</a:t>
            </a:r>
            <a:endParaRPr lang="de-AT"/>
          </a:p>
        </p:txBody>
      </p:sp>
      <p:sp>
        <p:nvSpPr>
          <p:cNvPr id="6" name="Foliennummernplatzhalter 5">
            <a:extLst>
              <a:ext uri="{FF2B5EF4-FFF2-40B4-BE49-F238E27FC236}">
                <a16:creationId xmlns:a16="http://schemas.microsoft.com/office/drawing/2014/main" id="{4EFE63E1-5EED-44DF-89CC-E5BE40688948}"/>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310407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A41B8-779C-4428-9E2D-2AB98BEF2595}"/>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963F173B-6ED2-4E25-8D6B-1EEB2EDE745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842660D-3193-4F6D-9FB4-EA1407F22A2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A2F638EF-F371-4F02-BFBF-532AB479D2FC}"/>
              </a:ext>
            </a:extLst>
          </p:cNvPr>
          <p:cNvSpPr>
            <a:spLocks noGrp="1"/>
          </p:cNvSpPr>
          <p:nvPr>
            <p:ph type="dt" sz="half" idx="10"/>
          </p:nvPr>
        </p:nvSpPr>
        <p:spPr/>
        <p:txBody>
          <a:bodyPr/>
          <a:lstStyle/>
          <a:p>
            <a:fld id="{1211090B-7996-4563-B0A6-4809F7B039A2}" type="datetime1">
              <a:rPr lang="de-AT" smtClean="0"/>
              <a:t>02.06.2022</a:t>
            </a:fld>
            <a:endParaRPr lang="de-AT"/>
          </a:p>
        </p:txBody>
      </p:sp>
      <p:sp>
        <p:nvSpPr>
          <p:cNvPr id="6" name="Fußzeilenplatzhalter 5">
            <a:extLst>
              <a:ext uri="{FF2B5EF4-FFF2-40B4-BE49-F238E27FC236}">
                <a16:creationId xmlns:a16="http://schemas.microsoft.com/office/drawing/2014/main" id="{E1AC0AB4-EBF7-412B-886C-D6F1B8CD007D}"/>
              </a:ext>
            </a:extLst>
          </p:cNvPr>
          <p:cNvSpPr>
            <a:spLocks noGrp="1"/>
          </p:cNvSpPr>
          <p:nvPr>
            <p:ph type="ftr" sz="quarter" idx="11"/>
          </p:nvPr>
        </p:nvSpPr>
        <p:spPr/>
        <p:txBody>
          <a:bodyPr/>
          <a:lstStyle/>
          <a:p>
            <a:r>
              <a:rPr lang="pl-PL"/>
              <a:t>MW-Akademie        info@mw-akademie        www.mw-akademie.at</a:t>
            </a:r>
            <a:endParaRPr lang="de-AT"/>
          </a:p>
        </p:txBody>
      </p:sp>
      <p:sp>
        <p:nvSpPr>
          <p:cNvPr id="7" name="Foliennummernplatzhalter 6">
            <a:extLst>
              <a:ext uri="{FF2B5EF4-FFF2-40B4-BE49-F238E27FC236}">
                <a16:creationId xmlns:a16="http://schemas.microsoft.com/office/drawing/2014/main" id="{8C4325E3-4C24-4CC0-8A6F-2E8B911645C1}"/>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292406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5B04F-252A-42F3-8D90-C63D1EF6FF59}"/>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D2C7C281-3003-4549-A60B-E17EFE1E2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BFB4D59-BD17-43AB-9081-D23C1E6255B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78C7B1CB-CC86-4B0F-AD90-307422BB6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6450FDC-748F-42DD-B18E-DE11C642D80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151A61EE-D554-43B6-B73B-3BAF76191FA5}"/>
              </a:ext>
            </a:extLst>
          </p:cNvPr>
          <p:cNvSpPr>
            <a:spLocks noGrp="1"/>
          </p:cNvSpPr>
          <p:nvPr>
            <p:ph type="dt" sz="half" idx="10"/>
          </p:nvPr>
        </p:nvSpPr>
        <p:spPr/>
        <p:txBody>
          <a:bodyPr/>
          <a:lstStyle/>
          <a:p>
            <a:fld id="{D15738F5-7D21-462F-8E6B-727CB8D95885}" type="datetime1">
              <a:rPr lang="de-AT" smtClean="0"/>
              <a:t>02.06.2022</a:t>
            </a:fld>
            <a:endParaRPr lang="de-AT"/>
          </a:p>
        </p:txBody>
      </p:sp>
      <p:sp>
        <p:nvSpPr>
          <p:cNvPr id="8" name="Fußzeilenplatzhalter 7">
            <a:extLst>
              <a:ext uri="{FF2B5EF4-FFF2-40B4-BE49-F238E27FC236}">
                <a16:creationId xmlns:a16="http://schemas.microsoft.com/office/drawing/2014/main" id="{4A338936-B481-4A3D-8494-B1AC1FD4FCE8}"/>
              </a:ext>
            </a:extLst>
          </p:cNvPr>
          <p:cNvSpPr>
            <a:spLocks noGrp="1"/>
          </p:cNvSpPr>
          <p:nvPr>
            <p:ph type="ftr" sz="quarter" idx="11"/>
          </p:nvPr>
        </p:nvSpPr>
        <p:spPr/>
        <p:txBody>
          <a:bodyPr/>
          <a:lstStyle/>
          <a:p>
            <a:r>
              <a:rPr lang="pl-PL"/>
              <a:t>MW-Akademie        info@mw-akademie        www.mw-akademie.at</a:t>
            </a:r>
            <a:endParaRPr lang="de-AT"/>
          </a:p>
        </p:txBody>
      </p:sp>
      <p:sp>
        <p:nvSpPr>
          <p:cNvPr id="9" name="Foliennummernplatzhalter 8">
            <a:extLst>
              <a:ext uri="{FF2B5EF4-FFF2-40B4-BE49-F238E27FC236}">
                <a16:creationId xmlns:a16="http://schemas.microsoft.com/office/drawing/2014/main" id="{B13481C4-EA17-4491-A12B-5F0A15E9E533}"/>
              </a:ext>
            </a:extLst>
          </p:cNvPr>
          <p:cNvSpPr>
            <a:spLocks noGrp="1"/>
          </p:cNvSpPr>
          <p:nvPr>
            <p:ph type="sldNum" sz="quarter" idx="12"/>
          </p:nvPr>
        </p:nvSpPr>
        <p:spPr/>
        <p:txBody>
          <a:bodyPr/>
          <a:lstStyle/>
          <a:p>
            <a:fld id="{6A628E22-22CE-4364-8F18-16976974F5AB}" type="slidenum">
              <a:rPr lang="de-AT" smtClean="0"/>
              <a:t>‹Nr.›</a:t>
            </a:fld>
            <a:endParaRPr lang="de-AT"/>
          </a:p>
        </p:txBody>
      </p:sp>
    </p:spTree>
    <p:extLst>
      <p:ext uri="{BB962C8B-B14F-4D97-AF65-F5344CB8AC3E}">
        <p14:creationId xmlns:p14="http://schemas.microsoft.com/office/powerpoint/2010/main" val="76933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2DC09B37-BE00-4EF8-AB7F-11E436678E4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032771" y="6318658"/>
            <a:ext cx="465030" cy="440508"/>
          </a:xfrm>
          <a:prstGeom prst="rect">
            <a:avLst/>
          </a:prstGeom>
        </p:spPr>
      </p:pic>
      <p:sp>
        <p:nvSpPr>
          <p:cNvPr id="2" name="Titelplatzhalter 1">
            <a:extLst>
              <a:ext uri="{FF2B5EF4-FFF2-40B4-BE49-F238E27FC236}">
                <a16:creationId xmlns:a16="http://schemas.microsoft.com/office/drawing/2014/main" id="{90BCCE8D-0A0E-45E0-A7DD-E653EEDA1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E9414A7F-C6E1-4120-817E-9FE9C7929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7C1A4EE6-28A2-4B1B-B62D-A64ACEE6A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46104-B4C8-4F29-A417-8210A8F2D5AE}" type="datetime1">
              <a:rPr lang="de-AT" smtClean="0"/>
              <a:t>02.06.2022</a:t>
            </a:fld>
            <a:endParaRPr lang="de-AT" dirty="0"/>
          </a:p>
        </p:txBody>
      </p:sp>
      <p:sp>
        <p:nvSpPr>
          <p:cNvPr id="5" name="Fußzeilenplatzhalter 4">
            <a:extLst>
              <a:ext uri="{FF2B5EF4-FFF2-40B4-BE49-F238E27FC236}">
                <a16:creationId xmlns:a16="http://schemas.microsoft.com/office/drawing/2014/main" id="{6F937238-E26F-4D00-AB01-0ADC7FECA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MW-Akademie        info@mw-akademie        www.mw-akademie.at</a:t>
            </a:r>
            <a:endParaRPr lang="de-AT" dirty="0"/>
          </a:p>
        </p:txBody>
      </p:sp>
      <p:sp>
        <p:nvSpPr>
          <p:cNvPr id="6" name="Foliennummernplatzhalter 5">
            <a:extLst>
              <a:ext uri="{FF2B5EF4-FFF2-40B4-BE49-F238E27FC236}">
                <a16:creationId xmlns:a16="http://schemas.microsoft.com/office/drawing/2014/main" id="{C6E827EB-CB9C-4A5C-A0D0-1BD1FB354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de-AT" dirty="0"/>
          </a:p>
        </p:txBody>
      </p:sp>
    </p:spTree>
    <p:extLst>
      <p:ext uri="{BB962C8B-B14F-4D97-AF65-F5344CB8AC3E}">
        <p14:creationId xmlns:p14="http://schemas.microsoft.com/office/powerpoint/2010/main" val="131202008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1" r:id="rId6"/>
    <p:sldLayoutId id="2147483663"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dt="0"/>
  <p:txStyles>
    <p:titleStyle>
      <a:lvl1pPr algn="l" defTabSz="914400" rtl="0" eaLnBrk="1" latinLnBrk="0" hangingPunct="1">
        <a:lnSpc>
          <a:spcPct val="90000"/>
        </a:lnSpc>
        <a:spcBef>
          <a:spcPct val="0"/>
        </a:spcBef>
        <a:buNone/>
        <a:defRPr sz="4400" b="1" kern="1200">
          <a:solidFill>
            <a:srgbClr val="F392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6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6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commons.wikimedia.org/wiki/Hauptseite"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5F6D5-B590-44DE-BF2E-DE32A6397CA8}"/>
              </a:ext>
            </a:extLst>
          </p:cNvPr>
          <p:cNvSpPr>
            <a:spLocks noGrp="1"/>
          </p:cNvSpPr>
          <p:nvPr>
            <p:ph type="title"/>
          </p:nvPr>
        </p:nvSpPr>
        <p:spPr/>
        <p:txBody>
          <a:bodyPr>
            <a:normAutofit fontScale="90000"/>
          </a:bodyPr>
          <a:lstStyle/>
          <a:p>
            <a:endParaRPr lang="de-AT"/>
          </a:p>
        </p:txBody>
      </p:sp>
      <p:sp>
        <p:nvSpPr>
          <p:cNvPr id="3" name="Textplatzhalter 2">
            <a:extLst>
              <a:ext uri="{FF2B5EF4-FFF2-40B4-BE49-F238E27FC236}">
                <a16:creationId xmlns:a16="http://schemas.microsoft.com/office/drawing/2014/main" id="{6894998F-0F04-446C-834C-88E7F79D1080}"/>
              </a:ext>
            </a:extLst>
          </p:cNvPr>
          <p:cNvSpPr>
            <a:spLocks noGrp="1"/>
          </p:cNvSpPr>
          <p:nvPr>
            <p:ph type="body" idx="1"/>
          </p:nvPr>
        </p:nvSpPr>
        <p:spPr/>
        <p:txBody>
          <a:bodyPr>
            <a:normAutofit/>
          </a:bodyPr>
          <a:lstStyle/>
          <a:p>
            <a:pPr algn="ctr"/>
            <a:endParaRPr lang="de-AT" sz="3600" b="1" dirty="0"/>
          </a:p>
          <a:p>
            <a:pPr algn="ctr"/>
            <a:r>
              <a:rPr lang="de-AT" sz="3600" b="1" dirty="0"/>
              <a:t>Herzlich Willkommen</a:t>
            </a:r>
          </a:p>
          <a:p>
            <a:pPr algn="ctr"/>
            <a:r>
              <a:rPr lang="de-AT" sz="3600" b="1" dirty="0"/>
              <a:t>zum</a:t>
            </a:r>
          </a:p>
          <a:p>
            <a:pPr algn="ctr"/>
            <a:r>
              <a:rPr lang="de-AT" sz="3600" b="1" dirty="0" err="1"/>
              <a:t>ErwachsenentrainerIn</a:t>
            </a:r>
            <a:endParaRPr lang="de-AT" sz="3600" b="1" dirty="0"/>
          </a:p>
          <a:p>
            <a:pPr algn="ctr"/>
            <a:r>
              <a:rPr lang="de-AT" sz="3600" b="1" dirty="0"/>
              <a:t>Modul 2</a:t>
            </a:r>
          </a:p>
        </p:txBody>
      </p:sp>
      <p:sp>
        <p:nvSpPr>
          <p:cNvPr id="4" name="Fußzeilenplatzhalter 3">
            <a:extLst>
              <a:ext uri="{FF2B5EF4-FFF2-40B4-BE49-F238E27FC236}">
                <a16:creationId xmlns:a16="http://schemas.microsoft.com/office/drawing/2014/main" id="{718EB1D8-6ABA-40AF-A28A-07E16F1027AB}"/>
              </a:ext>
            </a:extLst>
          </p:cNvPr>
          <p:cNvSpPr>
            <a:spLocks noGrp="1"/>
          </p:cNvSpPr>
          <p:nvPr>
            <p:ph type="ftr" sz="quarter" idx="11"/>
          </p:nvPr>
        </p:nvSpPr>
        <p:spPr/>
        <p:txBody>
          <a:bodyPr/>
          <a:lstStyle/>
          <a:p>
            <a:r>
              <a:rPr lang="pl-PL"/>
              <a:t>MW-Akademie        info@mw-akademie        www.mw-akademie.at</a:t>
            </a:r>
            <a:endParaRPr lang="de-AT"/>
          </a:p>
        </p:txBody>
      </p:sp>
      <p:sp>
        <p:nvSpPr>
          <p:cNvPr id="5" name="Foliennummernplatzhalter 4">
            <a:extLst>
              <a:ext uri="{FF2B5EF4-FFF2-40B4-BE49-F238E27FC236}">
                <a16:creationId xmlns:a16="http://schemas.microsoft.com/office/drawing/2014/main" id="{D9CAA040-04C9-468F-8D9F-D6D4E59CFAAE}"/>
              </a:ext>
            </a:extLst>
          </p:cNvPr>
          <p:cNvSpPr>
            <a:spLocks noGrp="1"/>
          </p:cNvSpPr>
          <p:nvPr>
            <p:ph type="sldNum" sz="quarter" idx="12"/>
          </p:nvPr>
        </p:nvSpPr>
        <p:spPr/>
        <p:txBody>
          <a:bodyPr/>
          <a:lstStyle/>
          <a:p>
            <a:fld id="{6A628E22-22CE-4364-8F18-16976974F5AB}" type="slidenum">
              <a:rPr lang="de-AT" smtClean="0"/>
              <a:t>1</a:t>
            </a:fld>
            <a:endParaRPr lang="de-AT"/>
          </a:p>
        </p:txBody>
      </p:sp>
    </p:spTree>
    <p:extLst>
      <p:ext uri="{BB962C8B-B14F-4D97-AF65-F5344CB8AC3E}">
        <p14:creationId xmlns:p14="http://schemas.microsoft.com/office/powerpoint/2010/main" val="183355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1833C-79A6-4371-9367-15366150FB0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solidFill>
                  <a:schemeClr val="tx1"/>
                </a:solidFill>
              </a:rPr>
              <a:t>Feedback Tool</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nhaltsplatzhalter 5">
            <a:extLst>
              <a:ext uri="{FF2B5EF4-FFF2-40B4-BE49-F238E27FC236}">
                <a16:creationId xmlns:a16="http://schemas.microsoft.com/office/drawing/2014/main" id="{F69D589C-90F3-4627-9DD1-DFA6DB13A30B}"/>
              </a:ext>
            </a:extLst>
          </p:cNvPr>
          <p:cNvPicPr>
            <a:picLocks noGrp="1" noChangeAspect="1"/>
          </p:cNvPicPr>
          <p:nvPr>
            <p:ph idx="1"/>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Foliennummernplatzhalter 4">
            <a:extLst>
              <a:ext uri="{FF2B5EF4-FFF2-40B4-BE49-F238E27FC236}">
                <a16:creationId xmlns:a16="http://schemas.microsoft.com/office/drawing/2014/main" id="{0275E164-41C9-447B-957A-4A7CBF3519F1}"/>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6A628E22-22CE-4364-8F18-16976974F5AB}" type="slidenum">
              <a:rPr lang="en-US" sz="1500">
                <a:solidFill>
                  <a:srgbClr val="FFFFFF"/>
                </a:solidFill>
                <a:latin typeface="Calibri" panose="020F0502020204030204"/>
              </a:rPr>
              <a:pPr algn="ctr">
                <a:spcAft>
                  <a:spcPts val="600"/>
                </a:spcAft>
                <a:defRPr/>
              </a:pPr>
              <a:t>10</a:t>
            </a:fld>
            <a:endParaRPr lang="en-US" sz="1500">
              <a:solidFill>
                <a:srgbClr val="FFFFFF"/>
              </a:solidFill>
              <a:latin typeface="Calibri" panose="020F0502020204030204"/>
            </a:endParaRPr>
          </a:p>
        </p:txBody>
      </p:sp>
      <p:sp>
        <p:nvSpPr>
          <p:cNvPr id="4" name="Fußzeilenplatzhalter 3">
            <a:extLst>
              <a:ext uri="{FF2B5EF4-FFF2-40B4-BE49-F238E27FC236}">
                <a16:creationId xmlns:a16="http://schemas.microsoft.com/office/drawing/2014/main" id="{8760055A-067D-404B-8629-3BB752D74C11}"/>
              </a:ext>
            </a:extLst>
          </p:cNvPr>
          <p:cNvSpPr>
            <a:spLocks noGrp="1"/>
          </p:cNvSpPr>
          <p:nvPr>
            <p:ph type="ftr" sz="quarter" idx="11"/>
          </p:nvPr>
        </p:nvSpPr>
        <p:spPr>
          <a:xfrm>
            <a:off x="7464612" y="6199631"/>
            <a:ext cx="4087304" cy="365760"/>
          </a:xfrm>
        </p:spPr>
        <p:txBody>
          <a:bodyPr vert="horz" lIns="91440" tIns="45720" rIns="91440" bIns="45720" rtlCol="0" anchor="ctr">
            <a:normAutofit/>
          </a:bodyPr>
          <a:lstStyle/>
          <a:p>
            <a:pPr algn="l">
              <a:spcAft>
                <a:spcPts val="600"/>
              </a:spcAft>
              <a:defRPr/>
            </a:pPr>
            <a:r>
              <a:rPr lang="en-US" sz="1100" kern="1200">
                <a:solidFill>
                  <a:schemeClr val="tx1">
                    <a:alpha val="80000"/>
                  </a:schemeClr>
                </a:solidFill>
                <a:latin typeface="Calibri" panose="020F0502020204030204"/>
                <a:ea typeface="+mn-ea"/>
                <a:cs typeface="+mn-cs"/>
              </a:rPr>
              <a:t>MW-Akademie        info@mw-akademie        www.mw-akademie.at</a:t>
            </a:r>
          </a:p>
        </p:txBody>
      </p:sp>
    </p:spTree>
    <p:extLst>
      <p:ext uri="{BB962C8B-B14F-4D97-AF65-F5344CB8AC3E}">
        <p14:creationId xmlns:p14="http://schemas.microsoft.com/office/powerpoint/2010/main" val="19278906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B3FD6-9A1C-4641-B7B7-9EE5A23DDA32}"/>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5EA52E80-C612-4301-82DB-4C010A579DF1}"/>
              </a:ext>
            </a:extLst>
          </p:cNvPr>
          <p:cNvSpPr>
            <a:spLocks noGrp="1"/>
          </p:cNvSpPr>
          <p:nvPr>
            <p:ph idx="1"/>
          </p:nvPr>
        </p:nvSpPr>
        <p:spPr/>
        <p:txBody>
          <a:bodyPr>
            <a:normAutofit/>
          </a:bodyPr>
          <a:lstStyle/>
          <a:p>
            <a:pPr marL="0" indent="0" algn="ctr">
              <a:buNone/>
            </a:pPr>
            <a:endParaRPr lang="de-DE" sz="4400" b="1" dirty="0"/>
          </a:p>
          <a:p>
            <a:pPr marL="0" indent="0" algn="ctr">
              <a:buNone/>
            </a:pPr>
            <a:endParaRPr lang="de-DE" sz="4400" b="1" dirty="0"/>
          </a:p>
          <a:p>
            <a:pPr marL="0" indent="0" algn="ctr">
              <a:buNone/>
            </a:pPr>
            <a:r>
              <a:rPr lang="de-DE" sz="4400" b="1" dirty="0"/>
              <a:t>STATE MANAGEMENT</a:t>
            </a:r>
          </a:p>
        </p:txBody>
      </p:sp>
      <p:sp>
        <p:nvSpPr>
          <p:cNvPr id="4" name="Fußzeilenplatzhalter 3">
            <a:extLst>
              <a:ext uri="{FF2B5EF4-FFF2-40B4-BE49-F238E27FC236}">
                <a16:creationId xmlns:a16="http://schemas.microsoft.com/office/drawing/2014/main" id="{71046675-8F9C-4FD8-8FF6-91D115FE190A}"/>
              </a:ext>
            </a:extLst>
          </p:cNvPr>
          <p:cNvSpPr>
            <a:spLocks noGrp="1"/>
          </p:cNvSpPr>
          <p:nvPr>
            <p:ph type="ftr" sz="quarter" idx="11"/>
          </p:nvPr>
        </p:nvSpPr>
        <p:spPr>
          <a:xfrm>
            <a:off x="4038599" y="6356350"/>
            <a:ext cx="4410075"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748E0C9C-4460-4241-BC32-F7B566A30F15}"/>
              </a:ext>
            </a:extLst>
          </p:cNvPr>
          <p:cNvSpPr>
            <a:spLocks noGrp="1"/>
          </p:cNvSpPr>
          <p:nvPr>
            <p:ph type="sldNum" sz="quarter" idx="12"/>
          </p:nvPr>
        </p:nvSpPr>
        <p:spPr/>
        <p:txBody>
          <a:bodyPr/>
          <a:lstStyle/>
          <a:p>
            <a:fld id="{6A628E22-22CE-4364-8F18-16976974F5AB}" type="slidenum">
              <a:rPr lang="de-AT" smtClean="0"/>
              <a:t>11</a:t>
            </a:fld>
            <a:endParaRPr lang="de-AT"/>
          </a:p>
        </p:txBody>
      </p:sp>
    </p:spTree>
    <p:extLst>
      <p:ext uri="{BB962C8B-B14F-4D97-AF65-F5344CB8AC3E}">
        <p14:creationId xmlns:p14="http://schemas.microsoft.com/office/powerpoint/2010/main" val="319622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B3FD6-9A1C-4641-B7B7-9EE5A23DDA32}"/>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5EA52E80-C612-4301-82DB-4C010A579DF1}"/>
              </a:ext>
            </a:extLst>
          </p:cNvPr>
          <p:cNvSpPr>
            <a:spLocks noGrp="1"/>
          </p:cNvSpPr>
          <p:nvPr>
            <p:ph idx="1"/>
          </p:nvPr>
        </p:nvSpPr>
        <p:spPr/>
        <p:txBody>
          <a:bodyPr>
            <a:normAutofit/>
          </a:bodyPr>
          <a:lstStyle/>
          <a:p>
            <a:pPr marL="0" indent="0" algn="ctr">
              <a:buNone/>
            </a:pPr>
            <a:endParaRPr lang="de-DE" sz="4400" b="1" dirty="0"/>
          </a:p>
          <a:p>
            <a:pPr marL="0" indent="0" algn="ctr">
              <a:buNone/>
            </a:pPr>
            <a:endParaRPr lang="de-DE" sz="4400" b="1" dirty="0"/>
          </a:p>
          <a:p>
            <a:pPr marL="0" indent="0" algn="ctr">
              <a:buNone/>
            </a:pPr>
            <a:r>
              <a:rPr lang="de-DE" sz="4400" b="1" dirty="0"/>
              <a:t>SICHERES AUFTRETEN</a:t>
            </a:r>
          </a:p>
        </p:txBody>
      </p:sp>
      <p:sp>
        <p:nvSpPr>
          <p:cNvPr id="4" name="Fußzeilenplatzhalter 3">
            <a:extLst>
              <a:ext uri="{FF2B5EF4-FFF2-40B4-BE49-F238E27FC236}">
                <a16:creationId xmlns:a16="http://schemas.microsoft.com/office/drawing/2014/main" id="{71046675-8F9C-4FD8-8FF6-91D115FE190A}"/>
              </a:ext>
            </a:extLst>
          </p:cNvPr>
          <p:cNvSpPr>
            <a:spLocks noGrp="1"/>
          </p:cNvSpPr>
          <p:nvPr>
            <p:ph type="ftr" sz="quarter" idx="11"/>
          </p:nvPr>
        </p:nvSpPr>
        <p:spPr>
          <a:xfrm>
            <a:off x="4038599" y="6356350"/>
            <a:ext cx="4410075"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748E0C9C-4460-4241-BC32-F7B566A30F15}"/>
              </a:ext>
            </a:extLst>
          </p:cNvPr>
          <p:cNvSpPr>
            <a:spLocks noGrp="1"/>
          </p:cNvSpPr>
          <p:nvPr>
            <p:ph type="sldNum" sz="quarter" idx="12"/>
          </p:nvPr>
        </p:nvSpPr>
        <p:spPr/>
        <p:txBody>
          <a:bodyPr/>
          <a:lstStyle/>
          <a:p>
            <a:fld id="{6A628E22-22CE-4364-8F18-16976974F5AB}" type="slidenum">
              <a:rPr lang="de-AT" smtClean="0"/>
              <a:t>12</a:t>
            </a:fld>
            <a:endParaRPr lang="de-AT"/>
          </a:p>
        </p:txBody>
      </p:sp>
    </p:spTree>
    <p:extLst>
      <p:ext uri="{BB962C8B-B14F-4D97-AF65-F5344CB8AC3E}">
        <p14:creationId xmlns:p14="http://schemas.microsoft.com/office/powerpoint/2010/main" val="1833644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B3FD6-9A1C-4641-B7B7-9EE5A23DDA32}"/>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5EA52E80-C612-4301-82DB-4C010A579DF1}"/>
              </a:ext>
            </a:extLst>
          </p:cNvPr>
          <p:cNvSpPr>
            <a:spLocks noGrp="1"/>
          </p:cNvSpPr>
          <p:nvPr>
            <p:ph idx="1"/>
          </p:nvPr>
        </p:nvSpPr>
        <p:spPr/>
        <p:txBody>
          <a:bodyPr>
            <a:normAutofit/>
          </a:bodyPr>
          <a:lstStyle/>
          <a:p>
            <a:pPr marL="0" indent="0" algn="ctr">
              <a:buNone/>
            </a:pPr>
            <a:endParaRPr lang="de-DE" sz="4400" b="1" dirty="0"/>
          </a:p>
          <a:p>
            <a:pPr marL="0" indent="0" algn="ctr">
              <a:buNone/>
            </a:pPr>
            <a:endParaRPr lang="de-DE" sz="4400" b="1" dirty="0"/>
          </a:p>
          <a:p>
            <a:pPr marL="0" indent="0" algn="ctr">
              <a:buNone/>
            </a:pPr>
            <a:r>
              <a:rPr lang="de-DE" sz="4400" b="1" dirty="0"/>
              <a:t>RAHMEN VS. INHALT</a:t>
            </a:r>
          </a:p>
        </p:txBody>
      </p:sp>
      <p:sp>
        <p:nvSpPr>
          <p:cNvPr id="4" name="Fußzeilenplatzhalter 3">
            <a:extLst>
              <a:ext uri="{FF2B5EF4-FFF2-40B4-BE49-F238E27FC236}">
                <a16:creationId xmlns:a16="http://schemas.microsoft.com/office/drawing/2014/main" id="{71046675-8F9C-4FD8-8FF6-91D115FE190A}"/>
              </a:ext>
            </a:extLst>
          </p:cNvPr>
          <p:cNvSpPr>
            <a:spLocks noGrp="1"/>
          </p:cNvSpPr>
          <p:nvPr>
            <p:ph type="ftr" sz="quarter" idx="11"/>
          </p:nvPr>
        </p:nvSpPr>
        <p:spPr>
          <a:xfrm>
            <a:off x="4038599" y="6356350"/>
            <a:ext cx="4410075"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748E0C9C-4460-4241-BC32-F7B566A30F15}"/>
              </a:ext>
            </a:extLst>
          </p:cNvPr>
          <p:cNvSpPr>
            <a:spLocks noGrp="1"/>
          </p:cNvSpPr>
          <p:nvPr>
            <p:ph type="sldNum" sz="quarter" idx="12"/>
          </p:nvPr>
        </p:nvSpPr>
        <p:spPr/>
        <p:txBody>
          <a:bodyPr/>
          <a:lstStyle/>
          <a:p>
            <a:fld id="{6A628E22-22CE-4364-8F18-16976974F5AB}" type="slidenum">
              <a:rPr lang="de-AT" smtClean="0"/>
              <a:t>13</a:t>
            </a:fld>
            <a:endParaRPr lang="de-AT"/>
          </a:p>
        </p:txBody>
      </p:sp>
    </p:spTree>
    <p:extLst>
      <p:ext uri="{BB962C8B-B14F-4D97-AF65-F5344CB8AC3E}">
        <p14:creationId xmlns:p14="http://schemas.microsoft.com/office/powerpoint/2010/main" val="82649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4823F-00EC-4A10-A8B7-2AD647B47D66}"/>
              </a:ext>
            </a:extLst>
          </p:cNvPr>
          <p:cNvSpPr>
            <a:spLocks noGrp="1"/>
          </p:cNvSpPr>
          <p:nvPr>
            <p:ph type="title"/>
          </p:nvPr>
        </p:nvSpPr>
        <p:spPr/>
        <p:txBody>
          <a:bodyPr/>
          <a:lstStyle/>
          <a:p>
            <a:r>
              <a:rPr lang="de-DE" dirty="0"/>
              <a:t>Perfekter Inhalt ;)</a:t>
            </a:r>
          </a:p>
        </p:txBody>
      </p:sp>
      <p:sp>
        <p:nvSpPr>
          <p:cNvPr id="3" name="Inhaltsplatzhalter 2">
            <a:extLst>
              <a:ext uri="{FF2B5EF4-FFF2-40B4-BE49-F238E27FC236}">
                <a16:creationId xmlns:a16="http://schemas.microsoft.com/office/drawing/2014/main" id="{485F16CD-71A3-4F16-883F-EACE802DE55F}"/>
              </a:ext>
            </a:extLst>
          </p:cNvPr>
          <p:cNvSpPr>
            <a:spLocks noGrp="1"/>
          </p:cNvSpPr>
          <p:nvPr>
            <p:ph idx="1"/>
          </p:nvPr>
        </p:nvSpPr>
        <p:spPr/>
        <p:txBody>
          <a:bodyPr>
            <a:normAutofit fontScale="92500" lnSpcReduction="20000"/>
          </a:bodyPr>
          <a:lstStyle/>
          <a:p>
            <a:pPr marL="0" indent="0">
              <a:buNone/>
            </a:pPr>
            <a:r>
              <a:rPr lang="de-DE" dirty="0"/>
              <a:t>Hauptsache Du gibst möglichst viel Information weiter, das ist Dein Job, alles was irgendwie möglich ist, in möglichst kurzer Zeit komprimiert an Wissen weiterzugeben. Erwarte Dir von deinen Teilnehmern, dass sie sich alles merken können und vor allem berieselt werden wollen. Du </a:t>
            </a:r>
            <a:r>
              <a:rPr lang="de-DE" dirty="0" err="1"/>
              <a:t>weisst</a:t>
            </a:r>
            <a:r>
              <a:rPr lang="de-DE" dirty="0"/>
              <a:t> ja aus eigener Erfahrung, am schönsten ist es, mindestens 8 Stunden lang nur zuzuhören, sich nicht zu bewegen, keine Interaktion zu haben und dann alles zu wissen. Je mehr Inhalt Du sagst und je mehr Wörter du schreibst, desto größer ist die Wahrscheinlichkeit, das viel hängenbleibt. So wie Du jetzt bestimmt den ersten Satz auf dieser Folie ohne hinzuschauen auswendig wiederholen kannst! Oder vielleicht doch nicht? Tja, dann ist offensichtlich viel Inhalt und ganz viel Wissensweitergabe nicht die Lösung für </a:t>
            </a:r>
            <a:r>
              <a:rPr lang="de-DE" dirty="0" err="1"/>
              <a:t>grossartige</a:t>
            </a:r>
            <a:r>
              <a:rPr lang="de-DE" dirty="0"/>
              <a:t> Trainings. Falls Du bis jetzt diesen Text gelesen hast, danke für diese Leistung – mir ist hier schon beim Schreiben langweilig geworden. Ich bin zutiefst davon überzeugt, Du kannst es besser!</a:t>
            </a:r>
          </a:p>
        </p:txBody>
      </p:sp>
      <p:sp>
        <p:nvSpPr>
          <p:cNvPr id="4" name="Fußzeilenplatzhalter 3">
            <a:extLst>
              <a:ext uri="{FF2B5EF4-FFF2-40B4-BE49-F238E27FC236}">
                <a16:creationId xmlns:a16="http://schemas.microsoft.com/office/drawing/2014/main" id="{AC7D04E5-E62A-45DA-931F-1BD074CCD69A}"/>
              </a:ext>
            </a:extLst>
          </p:cNvPr>
          <p:cNvSpPr>
            <a:spLocks noGrp="1"/>
          </p:cNvSpPr>
          <p:nvPr>
            <p:ph type="ftr" sz="quarter" idx="11"/>
          </p:nvPr>
        </p:nvSpPr>
        <p:spPr>
          <a:xfrm>
            <a:off x="4038600" y="6356350"/>
            <a:ext cx="5715000"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CEED2348-9CD2-451E-9A98-455D7AE9949E}"/>
              </a:ext>
            </a:extLst>
          </p:cNvPr>
          <p:cNvSpPr>
            <a:spLocks noGrp="1"/>
          </p:cNvSpPr>
          <p:nvPr>
            <p:ph type="sldNum" sz="quarter" idx="12"/>
          </p:nvPr>
        </p:nvSpPr>
        <p:spPr/>
        <p:txBody>
          <a:bodyPr/>
          <a:lstStyle/>
          <a:p>
            <a:fld id="{6A628E22-22CE-4364-8F18-16976974F5AB}" type="slidenum">
              <a:rPr lang="de-AT" smtClean="0"/>
              <a:t>14</a:t>
            </a:fld>
            <a:endParaRPr lang="de-AT"/>
          </a:p>
        </p:txBody>
      </p:sp>
    </p:spTree>
    <p:extLst>
      <p:ext uri="{BB962C8B-B14F-4D97-AF65-F5344CB8AC3E}">
        <p14:creationId xmlns:p14="http://schemas.microsoft.com/office/powerpoint/2010/main" val="3782713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B3FD6-9A1C-4641-B7B7-9EE5A23DDA32}"/>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5EA52E80-C612-4301-82DB-4C010A579DF1}"/>
              </a:ext>
            </a:extLst>
          </p:cNvPr>
          <p:cNvSpPr>
            <a:spLocks noGrp="1"/>
          </p:cNvSpPr>
          <p:nvPr>
            <p:ph idx="1"/>
          </p:nvPr>
        </p:nvSpPr>
        <p:spPr/>
        <p:txBody>
          <a:bodyPr>
            <a:normAutofit/>
          </a:bodyPr>
          <a:lstStyle/>
          <a:p>
            <a:pPr marL="0" indent="0" algn="ctr">
              <a:buNone/>
            </a:pPr>
            <a:endParaRPr lang="de-DE" sz="4400" b="1" dirty="0"/>
          </a:p>
          <a:p>
            <a:pPr marL="0" indent="0" algn="ctr">
              <a:buNone/>
            </a:pPr>
            <a:endParaRPr lang="de-DE" sz="4400" b="1" dirty="0"/>
          </a:p>
          <a:p>
            <a:pPr marL="0" indent="0" algn="ctr">
              <a:buNone/>
            </a:pPr>
            <a:r>
              <a:rPr lang="de-DE" sz="4400" b="1" dirty="0"/>
              <a:t>MEDIEN</a:t>
            </a:r>
          </a:p>
        </p:txBody>
      </p:sp>
      <p:sp>
        <p:nvSpPr>
          <p:cNvPr id="4" name="Fußzeilenplatzhalter 3">
            <a:extLst>
              <a:ext uri="{FF2B5EF4-FFF2-40B4-BE49-F238E27FC236}">
                <a16:creationId xmlns:a16="http://schemas.microsoft.com/office/drawing/2014/main" id="{71046675-8F9C-4FD8-8FF6-91D115FE190A}"/>
              </a:ext>
            </a:extLst>
          </p:cNvPr>
          <p:cNvSpPr>
            <a:spLocks noGrp="1"/>
          </p:cNvSpPr>
          <p:nvPr>
            <p:ph type="ftr" sz="quarter" idx="11"/>
          </p:nvPr>
        </p:nvSpPr>
        <p:spPr>
          <a:xfrm>
            <a:off x="4038599" y="6356350"/>
            <a:ext cx="4410075"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748E0C9C-4460-4241-BC32-F7B566A30F15}"/>
              </a:ext>
            </a:extLst>
          </p:cNvPr>
          <p:cNvSpPr>
            <a:spLocks noGrp="1"/>
          </p:cNvSpPr>
          <p:nvPr>
            <p:ph type="sldNum" sz="quarter" idx="12"/>
          </p:nvPr>
        </p:nvSpPr>
        <p:spPr/>
        <p:txBody>
          <a:bodyPr/>
          <a:lstStyle/>
          <a:p>
            <a:fld id="{6A628E22-22CE-4364-8F18-16976974F5AB}" type="slidenum">
              <a:rPr lang="de-AT" smtClean="0"/>
              <a:t>15</a:t>
            </a:fld>
            <a:endParaRPr lang="de-AT"/>
          </a:p>
        </p:txBody>
      </p:sp>
    </p:spTree>
    <p:extLst>
      <p:ext uri="{BB962C8B-B14F-4D97-AF65-F5344CB8AC3E}">
        <p14:creationId xmlns:p14="http://schemas.microsoft.com/office/powerpoint/2010/main" val="384614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22E47-0CBF-42F3-A4F2-5A1AECE71FAC}"/>
              </a:ext>
            </a:extLst>
          </p:cNvPr>
          <p:cNvSpPr>
            <a:spLocks noGrp="1"/>
          </p:cNvSpPr>
          <p:nvPr>
            <p:ph type="title"/>
          </p:nvPr>
        </p:nvSpPr>
        <p:spPr/>
        <p:txBody>
          <a:bodyPr/>
          <a:lstStyle/>
          <a:p>
            <a:r>
              <a:rPr lang="de-DE" dirty="0"/>
              <a:t>Online Tools</a:t>
            </a:r>
          </a:p>
        </p:txBody>
      </p:sp>
      <p:sp>
        <p:nvSpPr>
          <p:cNvPr id="3" name="Inhaltsplatzhalter 2">
            <a:extLst>
              <a:ext uri="{FF2B5EF4-FFF2-40B4-BE49-F238E27FC236}">
                <a16:creationId xmlns:a16="http://schemas.microsoft.com/office/drawing/2014/main" id="{69D5E4D0-FC0A-42E6-BB25-3B7B8D498535}"/>
              </a:ext>
            </a:extLst>
          </p:cNvPr>
          <p:cNvSpPr>
            <a:spLocks noGrp="1"/>
          </p:cNvSpPr>
          <p:nvPr>
            <p:ph idx="1"/>
          </p:nvPr>
        </p:nvSpPr>
        <p:spPr/>
        <p:txBody>
          <a:bodyPr/>
          <a:lstStyle/>
          <a:p>
            <a:r>
              <a:rPr lang="de-DE" dirty="0"/>
              <a:t>MS Teams / Zoom</a:t>
            </a:r>
          </a:p>
          <a:p>
            <a:pPr lvl="1"/>
            <a:r>
              <a:rPr lang="de-DE" dirty="0"/>
              <a:t>Break Out Sessions</a:t>
            </a:r>
          </a:p>
          <a:p>
            <a:r>
              <a:rPr lang="de-DE" dirty="0" err="1"/>
              <a:t>Mentimeter</a:t>
            </a:r>
            <a:endParaRPr lang="de-DE" dirty="0"/>
          </a:p>
          <a:p>
            <a:r>
              <a:rPr lang="de-DE" dirty="0"/>
              <a:t>Prezi</a:t>
            </a:r>
          </a:p>
          <a:p>
            <a:r>
              <a:rPr lang="de-DE" dirty="0" err="1"/>
              <a:t>Canva</a:t>
            </a:r>
            <a:endParaRPr lang="de-DE" dirty="0"/>
          </a:p>
        </p:txBody>
      </p:sp>
      <p:sp>
        <p:nvSpPr>
          <p:cNvPr id="4" name="Fußzeilenplatzhalter 3">
            <a:extLst>
              <a:ext uri="{FF2B5EF4-FFF2-40B4-BE49-F238E27FC236}">
                <a16:creationId xmlns:a16="http://schemas.microsoft.com/office/drawing/2014/main" id="{E8DDDA4C-12A2-4812-802B-1B9218CABAAB}"/>
              </a:ext>
            </a:extLst>
          </p:cNvPr>
          <p:cNvSpPr>
            <a:spLocks noGrp="1"/>
          </p:cNvSpPr>
          <p:nvPr>
            <p:ph type="ftr" sz="quarter" idx="11"/>
          </p:nvPr>
        </p:nvSpPr>
        <p:spPr/>
        <p:txBody>
          <a:bodyPr/>
          <a:lstStyle/>
          <a:p>
            <a:r>
              <a:rPr lang="pl-PL"/>
              <a:t>MW-Akademie        info@mw-akademie        www.mw-akademie.at</a:t>
            </a:r>
            <a:endParaRPr lang="de-AT"/>
          </a:p>
        </p:txBody>
      </p:sp>
      <p:sp>
        <p:nvSpPr>
          <p:cNvPr id="5" name="Foliennummernplatzhalter 4">
            <a:extLst>
              <a:ext uri="{FF2B5EF4-FFF2-40B4-BE49-F238E27FC236}">
                <a16:creationId xmlns:a16="http://schemas.microsoft.com/office/drawing/2014/main" id="{6AE5A51B-C2C4-4660-B382-66371B1CB420}"/>
              </a:ext>
            </a:extLst>
          </p:cNvPr>
          <p:cNvSpPr>
            <a:spLocks noGrp="1"/>
          </p:cNvSpPr>
          <p:nvPr>
            <p:ph type="sldNum" sz="quarter" idx="12"/>
          </p:nvPr>
        </p:nvSpPr>
        <p:spPr/>
        <p:txBody>
          <a:bodyPr/>
          <a:lstStyle/>
          <a:p>
            <a:fld id="{6A628E22-22CE-4364-8F18-16976974F5AB}" type="slidenum">
              <a:rPr lang="de-AT" smtClean="0"/>
              <a:t>16</a:t>
            </a:fld>
            <a:endParaRPr lang="de-AT"/>
          </a:p>
        </p:txBody>
      </p:sp>
    </p:spTree>
    <p:extLst>
      <p:ext uri="{BB962C8B-B14F-4D97-AF65-F5344CB8AC3E}">
        <p14:creationId xmlns:p14="http://schemas.microsoft.com/office/powerpoint/2010/main" val="189753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64271-9C78-4E5F-81E0-1AF700E8113A}"/>
              </a:ext>
            </a:extLst>
          </p:cNvPr>
          <p:cNvSpPr>
            <a:spLocks noGrp="1"/>
          </p:cNvSpPr>
          <p:nvPr>
            <p:ph type="title"/>
          </p:nvPr>
        </p:nvSpPr>
        <p:spPr/>
        <p:txBody>
          <a:bodyPr/>
          <a:lstStyle/>
          <a:p>
            <a:r>
              <a:rPr lang="de-DE" dirty="0"/>
              <a:t>Bilder</a:t>
            </a:r>
          </a:p>
        </p:txBody>
      </p:sp>
      <p:sp>
        <p:nvSpPr>
          <p:cNvPr id="3" name="Inhaltsplatzhalter 2">
            <a:extLst>
              <a:ext uri="{FF2B5EF4-FFF2-40B4-BE49-F238E27FC236}">
                <a16:creationId xmlns:a16="http://schemas.microsoft.com/office/drawing/2014/main" id="{C714FB78-5B68-4F0F-838D-6E383FA3158C}"/>
              </a:ext>
            </a:extLst>
          </p:cNvPr>
          <p:cNvSpPr>
            <a:spLocks noGrp="1"/>
          </p:cNvSpPr>
          <p:nvPr>
            <p:ph idx="1"/>
          </p:nvPr>
        </p:nvSpPr>
        <p:spPr/>
        <p:txBody>
          <a:bodyPr/>
          <a:lstStyle/>
          <a:p>
            <a:r>
              <a:rPr lang="de-DE" dirty="0"/>
              <a:t>Immer Quelle hinzufügen</a:t>
            </a:r>
          </a:p>
          <a:p>
            <a:r>
              <a:rPr lang="de-DE" dirty="0"/>
              <a:t>Tipp:</a:t>
            </a:r>
          </a:p>
          <a:p>
            <a:pPr lvl="1"/>
            <a:r>
              <a:rPr lang="de-DE" dirty="0">
                <a:hlinkClick r:id="rId2"/>
              </a:rPr>
              <a:t>https://commons.wikimedia.org/wiki/Hauptseite</a:t>
            </a:r>
            <a:endParaRPr lang="de-DE" dirty="0"/>
          </a:p>
          <a:p>
            <a:pPr lvl="1"/>
            <a:endParaRPr lang="de-DE" dirty="0"/>
          </a:p>
        </p:txBody>
      </p:sp>
      <p:sp>
        <p:nvSpPr>
          <p:cNvPr id="4" name="Fußzeilenplatzhalter 3">
            <a:extLst>
              <a:ext uri="{FF2B5EF4-FFF2-40B4-BE49-F238E27FC236}">
                <a16:creationId xmlns:a16="http://schemas.microsoft.com/office/drawing/2014/main" id="{3E71A61C-914A-49F0-B516-6BD960EE910D}"/>
              </a:ext>
            </a:extLst>
          </p:cNvPr>
          <p:cNvSpPr>
            <a:spLocks noGrp="1"/>
          </p:cNvSpPr>
          <p:nvPr>
            <p:ph type="ftr" sz="quarter" idx="11"/>
          </p:nvPr>
        </p:nvSpPr>
        <p:spPr>
          <a:xfrm>
            <a:off x="4038599" y="6356350"/>
            <a:ext cx="4467225"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C4A7BE16-0258-41F6-B5A2-8581715A790E}"/>
              </a:ext>
            </a:extLst>
          </p:cNvPr>
          <p:cNvSpPr>
            <a:spLocks noGrp="1"/>
          </p:cNvSpPr>
          <p:nvPr>
            <p:ph type="sldNum" sz="quarter" idx="12"/>
          </p:nvPr>
        </p:nvSpPr>
        <p:spPr/>
        <p:txBody>
          <a:bodyPr/>
          <a:lstStyle/>
          <a:p>
            <a:fld id="{6A628E22-22CE-4364-8F18-16976974F5AB}" type="slidenum">
              <a:rPr lang="de-AT" smtClean="0"/>
              <a:t>17</a:t>
            </a:fld>
            <a:endParaRPr lang="de-AT"/>
          </a:p>
        </p:txBody>
      </p:sp>
    </p:spTree>
    <p:extLst>
      <p:ext uri="{BB962C8B-B14F-4D97-AF65-F5344CB8AC3E}">
        <p14:creationId xmlns:p14="http://schemas.microsoft.com/office/powerpoint/2010/main" val="201580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B3FD6-9A1C-4641-B7B7-9EE5A23DDA32}"/>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5EA52E80-C612-4301-82DB-4C010A579DF1}"/>
              </a:ext>
            </a:extLst>
          </p:cNvPr>
          <p:cNvSpPr>
            <a:spLocks noGrp="1"/>
          </p:cNvSpPr>
          <p:nvPr>
            <p:ph idx="1"/>
          </p:nvPr>
        </p:nvSpPr>
        <p:spPr/>
        <p:txBody>
          <a:bodyPr>
            <a:normAutofit/>
          </a:bodyPr>
          <a:lstStyle/>
          <a:p>
            <a:pPr marL="0" indent="0" algn="ctr">
              <a:buNone/>
            </a:pPr>
            <a:endParaRPr lang="de-DE" sz="4400" b="1" dirty="0"/>
          </a:p>
          <a:p>
            <a:pPr marL="0" indent="0" algn="ctr">
              <a:buNone/>
            </a:pPr>
            <a:endParaRPr lang="de-DE" sz="4400" b="1" dirty="0"/>
          </a:p>
          <a:p>
            <a:pPr marL="0" indent="0" algn="ctr">
              <a:buNone/>
            </a:pPr>
            <a:r>
              <a:rPr lang="de-DE" sz="4400" b="1" dirty="0"/>
              <a:t>WERTE</a:t>
            </a:r>
          </a:p>
        </p:txBody>
      </p:sp>
      <p:sp>
        <p:nvSpPr>
          <p:cNvPr id="4" name="Fußzeilenplatzhalter 3">
            <a:extLst>
              <a:ext uri="{FF2B5EF4-FFF2-40B4-BE49-F238E27FC236}">
                <a16:creationId xmlns:a16="http://schemas.microsoft.com/office/drawing/2014/main" id="{71046675-8F9C-4FD8-8FF6-91D115FE190A}"/>
              </a:ext>
            </a:extLst>
          </p:cNvPr>
          <p:cNvSpPr>
            <a:spLocks noGrp="1"/>
          </p:cNvSpPr>
          <p:nvPr>
            <p:ph type="ftr" sz="quarter" idx="11"/>
          </p:nvPr>
        </p:nvSpPr>
        <p:spPr>
          <a:xfrm>
            <a:off x="4038599" y="6356350"/>
            <a:ext cx="4410075"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748E0C9C-4460-4241-BC32-F7B566A30F15}"/>
              </a:ext>
            </a:extLst>
          </p:cNvPr>
          <p:cNvSpPr>
            <a:spLocks noGrp="1"/>
          </p:cNvSpPr>
          <p:nvPr>
            <p:ph type="sldNum" sz="quarter" idx="12"/>
          </p:nvPr>
        </p:nvSpPr>
        <p:spPr/>
        <p:txBody>
          <a:bodyPr/>
          <a:lstStyle/>
          <a:p>
            <a:fld id="{6A628E22-22CE-4364-8F18-16976974F5AB}" type="slidenum">
              <a:rPr lang="de-AT" smtClean="0"/>
              <a:t>18</a:t>
            </a:fld>
            <a:endParaRPr lang="de-AT"/>
          </a:p>
        </p:txBody>
      </p:sp>
    </p:spTree>
    <p:extLst>
      <p:ext uri="{BB962C8B-B14F-4D97-AF65-F5344CB8AC3E}">
        <p14:creationId xmlns:p14="http://schemas.microsoft.com/office/powerpoint/2010/main" val="323177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254FA-8C37-429E-AE3A-80914326999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BB2BF66-26E8-487C-827E-1F934EBB23B5}"/>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2474208B-A06F-41DA-83F2-D78D0FF971C8}"/>
              </a:ext>
            </a:extLst>
          </p:cNvPr>
          <p:cNvSpPr>
            <a:spLocks noGrp="1"/>
          </p:cNvSpPr>
          <p:nvPr>
            <p:ph type="ftr" sz="quarter" idx="11"/>
          </p:nvPr>
        </p:nvSpPr>
        <p:spPr/>
        <p:txBody>
          <a:bodyPr/>
          <a:lstStyle/>
          <a:p>
            <a:r>
              <a:rPr lang="pl-PL"/>
              <a:t>MW-Akademie        info@mw-akademie        www.mw-akademie.at</a:t>
            </a:r>
            <a:endParaRPr lang="de-AT"/>
          </a:p>
        </p:txBody>
      </p:sp>
      <p:sp>
        <p:nvSpPr>
          <p:cNvPr id="5" name="Foliennummernplatzhalter 4">
            <a:extLst>
              <a:ext uri="{FF2B5EF4-FFF2-40B4-BE49-F238E27FC236}">
                <a16:creationId xmlns:a16="http://schemas.microsoft.com/office/drawing/2014/main" id="{9223A9AE-9331-45B1-B286-66E9F34CE898}"/>
              </a:ext>
            </a:extLst>
          </p:cNvPr>
          <p:cNvSpPr>
            <a:spLocks noGrp="1"/>
          </p:cNvSpPr>
          <p:nvPr>
            <p:ph type="sldNum" sz="quarter" idx="12"/>
          </p:nvPr>
        </p:nvSpPr>
        <p:spPr/>
        <p:txBody>
          <a:bodyPr/>
          <a:lstStyle/>
          <a:p>
            <a:fld id="{6A628E22-22CE-4364-8F18-16976974F5AB}" type="slidenum">
              <a:rPr lang="de-AT" smtClean="0"/>
              <a:t>19</a:t>
            </a:fld>
            <a:endParaRPr lang="de-AT"/>
          </a:p>
        </p:txBody>
      </p:sp>
      <p:sp>
        <p:nvSpPr>
          <p:cNvPr id="6" name="Sprechblase: oval 5">
            <a:extLst>
              <a:ext uri="{FF2B5EF4-FFF2-40B4-BE49-F238E27FC236}">
                <a16:creationId xmlns:a16="http://schemas.microsoft.com/office/drawing/2014/main" id="{DAB18F39-FE24-41FF-AC65-D2D84785899A}"/>
              </a:ext>
            </a:extLst>
          </p:cNvPr>
          <p:cNvSpPr/>
          <p:nvPr/>
        </p:nvSpPr>
        <p:spPr>
          <a:xfrm>
            <a:off x="1424683" y="400691"/>
            <a:ext cx="7123415" cy="4335695"/>
          </a:xfrm>
          <a:prstGeom prst="wedgeEllipseCallout">
            <a:avLst/>
          </a:prstGeom>
          <a:gradFill>
            <a:gsLst>
              <a:gs pos="3500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de-DE" sz="3600" i="1" dirty="0">
                <a:ln w="0"/>
                <a:solidFill>
                  <a:srgbClr val="C00000"/>
                </a:solidFill>
                <a:effectLst>
                  <a:outerShdw blurRad="38100" dist="25400" dir="5400000" algn="ctr" rotWithShape="0">
                    <a:srgbClr val="6E747A">
                      <a:alpha val="43000"/>
                    </a:srgbClr>
                  </a:outerShdw>
                </a:effectLst>
                <a:latin typeface="Gotham Book" panose="02000603040000020004"/>
              </a:rPr>
              <a:t>Werte kann man nicht lehren, sondern nur vorleben.</a:t>
            </a:r>
            <a:endParaRPr lang="de-DE" sz="3600" i="1" dirty="0">
              <a:ln w="0"/>
              <a:solidFill>
                <a:srgbClr val="C00000"/>
              </a:solidFill>
              <a:effectLst>
                <a:outerShdw blurRad="38100" dist="25400" dir="5400000" algn="ctr" rotWithShape="0">
                  <a:srgbClr val="6E747A">
                    <a:alpha val="43000"/>
                  </a:srgbClr>
                </a:outerShdw>
              </a:effectLst>
            </a:endParaRPr>
          </a:p>
        </p:txBody>
      </p:sp>
      <p:sp>
        <p:nvSpPr>
          <p:cNvPr id="7" name="Textfeld 6">
            <a:extLst>
              <a:ext uri="{FF2B5EF4-FFF2-40B4-BE49-F238E27FC236}">
                <a16:creationId xmlns:a16="http://schemas.microsoft.com/office/drawing/2014/main" id="{13B9D95B-C68D-4E57-A1DD-F77D7A2B53F2}"/>
              </a:ext>
            </a:extLst>
          </p:cNvPr>
          <p:cNvSpPr txBox="1"/>
          <p:nvPr/>
        </p:nvSpPr>
        <p:spPr>
          <a:xfrm>
            <a:off x="1623317" y="5506948"/>
            <a:ext cx="6215865" cy="369332"/>
          </a:xfrm>
          <a:prstGeom prst="rect">
            <a:avLst/>
          </a:prstGeom>
          <a:noFill/>
        </p:spPr>
        <p:txBody>
          <a:bodyPr wrap="square" rtlCol="0">
            <a:spAutoFit/>
          </a:bodyPr>
          <a:lstStyle/>
          <a:p>
            <a:r>
              <a:rPr lang="de-DE" dirty="0">
                <a:latin typeface="Gotham Book" panose="02000603040000020004"/>
              </a:rPr>
              <a:t>Viktor Frankel, Österreichischer Psychiater und Autor</a:t>
            </a:r>
          </a:p>
        </p:txBody>
      </p:sp>
    </p:spTree>
    <p:extLst>
      <p:ext uri="{BB962C8B-B14F-4D97-AF65-F5344CB8AC3E}">
        <p14:creationId xmlns:p14="http://schemas.microsoft.com/office/powerpoint/2010/main" val="108742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2AEE1-D079-42D3-A4C0-CDE700702924}"/>
              </a:ext>
            </a:extLst>
          </p:cNvPr>
          <p:cNvSpPr>
            <a:spLocks noGrp="1"/>
          </p:cNvSpPr>
          <p:nvPr>
            <p:ph type="title"/>
          </p:nvPr>
        </p:nvSpPr>
        <p:spPr/>
        <p:txBody>
          <a:bodyPr>
            <a:normAutofit fontScale="90000"/>
          </a:bodyPr>
          <a:lstStyle/>
          <a:p>
            <a:endParaRPr lang="de-DE"/>
          </a:p>
        </p:txBody>
      </p:sp>
      <p:sp>
        <p:nvSpPr>
          <p:cNvPr id="3" name="Textplatzhalter 2">
            <a:extLst>
              <a:ext uri="{FF2B5EF4-FFF2-40B4-BE49-F238E27FC236}">
                <a16:creationId xmlns:a16="http://schemas.microsoft.com/office/drawing/2014/main" id="{BB40BB06-EEFF-476B-A48C-FF2369BE612B}"/>
              </a:ext>
            </a:extLst>
          </p:cNvPr>
          <p:cNvSpPr>
            <a:spLocks noGrp="1"/>
          </p:cNvSpPr>
          <p:nvPr>
            <p:ph type="body" idx="1"/>
          </p:nvPr>
        </p:nvSpPr>
        <p:spPr/>
        <p:txBody>
          <a:bodyPr/>
          <a:lstStyle/>
          <a:p>
            <a:endParaRPr lang="de-DE"/>
          </a:p>
        </p:txBody>
      </p:sp>
      <p:sp>
        <p:nvSpPr>
          <p:cNvPr id="4" name="Fußzeilenplatzhalter 3">
            <a:extLst>
              <a:ext uri="{FF2B5EF4-FFF2-40B4-BE49-F238E27FC236}">
                <a16:creationId xmlns:a16="http://schemas.microsoft.com/office/drawing/2014/main" id="{13435AA4-1EFF-4BD1-B74E-194B30596D07}"/>
              </a:ext>
            </a:extLst>
          </p:cNvPr>
          <p:cNvSpPr>
            <a:spLocks noGrp="1"/>
          </p:cNvSpPr>
          <p:nvPr>
            <p:ph type="ftr" sz="quarter" idx="11"/>
          </p:nvPr>
        </p:nvSpPr>
        <p:spPr/>
        <p:txBody>
          <a:bodyPr/>
          <a:lstStyle/>
          <a:p>
            <a:r>
              <a:rPr lang="pl-PL"/>
              <a:t>MW-Akademie        info@mw-akademie        www.mw-akademie.at</a:t>
            </a:r>
            <a:endParaRPr lang="de-AT"/>
          </a:p>
        </p:txBody>
      </p:sp>
      <p:sp>
        <p:nvSpPr>
          <p:cNvPr id="5" name="Foliennummernplatzhalter 4">
            <a:extLst>
              <a:ext uri="{FF2B5EF4-FFF2-40B4-BE49-F238E27FC236}">
                <a16:creationId xmlns:a16="http://schemas.microsoft.com/office/drawing/2014/main" id="{CE35F59C-BCF3-4CDE-8841-057BF3709F4F}"/>
              </a:ext>
            </a:extLst>
          </p:cNvPr>
          <p:cNvSpPr>
            <a:spLocks noGrp="1"/>
          </p:cNvSpPr>
          <p:nvPr>
            <p:ph type="sldNum" sz="quarter" idx="12"/>
          </p:nvPr>
        </p:nvSpPr>
        <p:spPr/>
        <p:txBody>
          <a:bodyPr/>
          <a:lstStyle/>
          <a:p>
            <a:fld id="{6A628E22-22CE-4364-8F18-16976974F5AB}" type="slidenum">
              <a:rPr lang="de-AT" smtClean="0"/>
              <a:t>2</a:t>
            </a:fld>
            <a:endParaRPr lang="de-AT"/>
          </a:p>
        </p:txBody>
      </p:sp>
      <p:sp>
        <p:nvSpPr>
          <p:cNvPr id="6" name="Sprechblase: oval 5">
            <a:extLst>
              <a:ext uri="{FF2B5EF4-FFF2-40B4-BE49-F238E27FC236}">
                <a16:creationId xmlns:a16="http://schemas.microsoft.com/office/drawing/2014/main" id="{F953A0C3-7A2B-4817-BD2F-4DC333E21784}"/>
              </a:ext>
            </a:extLst>
          </p:cNvPr>
          <p:cNvSpPr/>
          <p:nvPr/>
        </p:nvSpPr>
        <p:spPr>
          <a:xfrm>
            <a:off x="1424683" y="400691"/>
            <a:ext cx="7123415" cy="4335695"/>
          </a:xfrm>
          <a:prstGeom prst="wedgeEllipseCallout">
            <a:avLst/>
          </a:prstGeom>
          <a:gradFill>
            <a:gsLst>
              <a:gs pos="3500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de-DE" sz="3600" i="1" dirty="0">
                <a:ln w="0"/>
                <a:solidFill>
                  <a:srgbClr val="C00000"/>
                </a:solidFill>
                <a:effectLst>
                  <a:outerShdw blurRad="38100" dist="25400" dir="5400000" algn="ctr" rotWithShape="0">
                    <a:srgbClr val="6E747A">
                      <a:alpha val="43000"/>
                    </a:srgbClr>
                  </a:outerShdw>
                </a:effectLst>
                <a:latin typeface="Gotham Book" panose="02000603040000020004"/>
              </a:rPr>
              <a:t>In dir muss brennen, was du in anderen entzünden willst!</a:t>
            </a:r>
            <a:endParaRPr lang="de-DE" sz="3600" i="1" dirty="0">
              <a:ln w="0"/>
              <a:solidFill>
                <a:srgbClr val="C00000"/>
              </a:solidFill>
              <a:effectLst>
                <a:outerShdw blurRad="38100" dist="25400" dir="5400000" algn="ctr" rotWithShape="0">
                  <a:srgbClr val="6E747A">
                    <a:alpha val="43000"/>
                  </a:srgbClr>
                </a:outerShdw>
              </a:effectLst>
            </a:endParaRPr>
          </a:p>
        </p:txBody>
      </p:sp>
      <p:sp>
        <p:nvSpPr>
          <p:cNvPr id="7" name="Textfeld 6">
            <a:extLst>
              <a:ext uri="{FF2B5EF4-FFF2-40B4-BE49-F238E27FC236}">
                <a16:creationId xmlns:a16="http://schemas.microsoft.com/office/drawing/2014/main" id="{BF00E766-1152-430F-81AF-D80A6E8E1FFB}"/>
              </a:ext>
            </a:extLst>
          </p:cNvPr>
          <p:cNvSpPr txBox="1"/>
          <p:nvPr/>
        </p:nvSpPr>
        <p:spPr>
          <a:xfrm>
            <a:off x="1623317" y="5506948"/>
            <a:ext cx="6215865" cy="369332"/>
          </a:xfrm>
          <a:prstGeom prst="rect">
            <a:avLst/>
          </a:prstGeom>
          <a:noFill/>
        </p:spPr>
        <p:txBody>
          <a:bodyPr wrap="square" rtlCol="0">
            <a:spAutoFit/>
          </a:bodyPr>
          <a:lstStyle/>
          <a:p>
            <a:r>
              <a:rPr lang="de-DE" dirty="0">
                <a:latin typeface="Gotham Book" panose="02000603040000020004"/>
              </a:rPr>
              <a:t>Augustinus, Ordensgründer und Heiliger</a:t>
            </a:r>
          </a:p>
        </p:txBody>
      </p:sp>
    </p:spTree>
    <p:extLst>
      <p:ext uri="{BB962C8B-B14F-4D97-AF65-F5344CB8AC3E}">
        <p14:creationId xmlns:p14="http://schemas.microsoft.com/office/powerpoint/2010/main" val="369627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Gerader Verbinder 16">
            <a:extLst>
              <a:ext uri="{FF2B5EF4-FFF2-40B4-BE49-F238E27FC236}">
                <a16:creationId xmlns:a16="http://schemas.microsoft.com/office/drawing/2014/main" id="{B84F95A0-971E-4835-8EE5-D7D4BF5CD453}"/>
              </a:ext>
            </a:extLst>
          </p:cNvPr>
          <p:cNvCxnSpPr/>
          <p:nvPr/>
        </p:nvCxnSpPr>
        <p:spPr>
          <a:xfrm>
            <a:off x="323850" y="3243799"/>
            <a:ext cx="115443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487E4AD2-5134-46CE-980C-4B8320E11A8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1414BEE-FA69-4E25-BCC1-8C6B739CCB82}"/>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54C2E2C9-033E-4519-93EF-96371435C363}"/>
              </a:ext>
            </a:extLst>
          </p:cNvPr>
          <p:cNvSpPr>
            <a:spLocks noGrp="1"/>
          </p:cNvSpPr>
          <p:nvPr>
            <p:ph type="ftr" sz="quarter" idx="11"/>
          </p:nvPr>
        </p:nvSpPr>
        <p:spPr>
          <a:xfrm>
            <a:off x="4038600" y="6356350"/>
            <a:ext cx="4362450"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8A89F6D1-FC02-4ECB-AAE7-5377C16F37F3}"/>
              </a:ext>
            </a:extLst>
          </p:cNvPr>
          <p:cNvSpPr>
            <a:spLocks noGrp="1"/>
          </p:cNvSpPr>
          <p:nvPr>
            <p:ph type="sldNum" sz="quarter" idx="12"/>
          </p:nvPr>
        </p:nvSpPr>
        <p:spPr/>
        <p:txBody>
          <a:bodyPr/>
          <a:lstStyle/>
          <a:p>
            <a:fld id="{6A628E22-22CE-4364-8F18-16976974F5AB}" type="slidenum">
              <a:rPr lang="de-AT" smtClean="0"/>
              <a:t>20</a:t>
            </a:fld>
            <a:endParaRPr lang="de-AT"/>
          </a:p>
        </p:txBody>
      </p:sp>
      <p:graphicFrame>
        <p:nvGraphicFramePr>
          <p:cNvPr id="6" name="Diagramm 5">
            <a:extLst>
              <a:ext uri="{FF2B5EF4-FFF2-40B4-BE49-F238E27FC236}">
                <a16:creationId xmlns:a16="http://schemas.microsoft.com/office/drawing/2014/main" id="{FECA72F2-303B-4D42-A372-15A324CDB7CC}"/>
              </a:ext>
            </a:extLst>
          </p:cNvPr>
          <p:cNvGraphicFramePr/>
          <p:nvPr/>
        </p:nvGraphicFramePr>
        <p:xfrm>
          <a:off x="3646959" y="710619"/>
          <a:ext cx="5971177" cy="270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 6">
            <a:extLst>
              <a:ext uri="{FF2B5EF4-FFF2-40B4-BE49-F238E27FC236}">
                <a16:creationId xmlns:a16="http://schemas.microsoft.com/office/drawing/2014/main" id="{E1E561A4-E443-4BF8-8083-F639963971CC}"/>
              </a:ext>
            </a:extLst>
          </p:cNvPr>
          <p:cNvGraphicFramePr/>
          <p:nvPr/>
        </p:nvGraphicFramePr>
        <p:xfrm>
          <a:off x="3781488" y="2910801"/>
          <a:ext cx="5836648" cy="2808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hteck 7">
            <a:extLst>
              <a:ext uri="{FF2B5EF4-FFF2-40B4-BE49-F238E27FC236}">
                <a16:creationId xmlns:a16="http://schemas.microsoft.com/office/drawing/2014/main" id="{711273CC-521B-4027-AC71-EEFDF28A7278}"/>
              </a:ext>
            </a:extLst>
          </p:cNvPr>
          <p:cNvSpPr/>
          <p:nvPr/>
        </p:nvSpPr>
        <p:spPr>
          <a:xfrm>
            <a:off x="961110" y="1517154"/>
            <a:ext cx="2725425"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4400" b="1" cap="none" spc="0" dirty="0">
                <a:ln/>
                <a:solidFill>
                  <a:schemeClr val="accent4"/>
                </a:solidFill>
                <a:effectLst/>
              </a:rPr>
              <a:t>Sachebene</a:t>
            </a:r>
          </a:p>
        </p:txBody>
      </p:sp>
      <p:sp>
        <p:nvSpPr>
          <p:cNvPr id="9" name="Rechteck 8">
            <a:extLst>
              <a:ext uri="{FF2B5EF4-FFF2-40B4-BE49-F238E27FC236}">
                <a16:creationId xmlns:a16="http://schemas.microsoft.com/office/drawing/2014/main" id="{3F65B2BE-2B51-4E79-A235-B5446DB75DE7}"/>
              </a:ext>
            </a:extLst>
          </p:cNvPr>
          <p:cNvSpPr/>
          <p:nvPr/>
        </p:nvSpPr>
        <p:spPr>
          <a:xfrm>
            <a:off x="794773" y="3455497"/>
            <a:ext cx="2998833" cy="144655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4400" b="1" cap="none" spc="0" dirty="0">
                <a:ln/>
                <a:solidFill>
                  <a:schemeClr val="accent4"/>
                </a:solidFill>
                <a:effectLst/>
              </a:rPr>
              <a:t>Beziehungs-</a:t>
            </a:r>
          </a:p>
          <a:p>
            <a:pPr algn="ctr"/>
            <a:r>
              <a:rPr lang="de-DE" sz="4400" b="1" cap="none" spc="0" dirty="0">
                <a:ln/>
                <a:solidFill>
                  <a:schemeClr val="accent4"/>
                </a:solidFill>
                <a:effectLst/>
              </a:rPr>
              <a:t>ebene</a:t>
            </a:r>
          </a:p>
        </p:txBody>
      </p:sp>
      <p:sp>
        <p:nvSpPr>
          <p:cNvPr id="10" name="Rechteck 9">
            <a:extLst>
              <a:ext uri="{FF2B5EF4-FFF2-40B4-BE49-F238E27FC236}">
                <a16:creationId xmlns:a16="http://schemas.microsoft.com/office/drawing/2014/main" id="{B610840C-0D63-4013-80CF-D73DB59119EE}"/>
              </a:ext>
            </a:extLst>
          </p:cNvPr>
          <p:cNvSpPr/>
          <p:nvPr/>
        </p:nvSpPr>
        <p:spPr>
          <a:xfrm>
            <a:off x="871021" y="4757592"/>
            <a:ext cx="2905604" cy="107721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3200" b="1" cap="none" spc="0" dirty="0">
                <a:ln/>
                <a:solidFill>
                  <a:schemeClr val="accent6">
                    <a:lumMod val="75000"/>
                  </a:schemeClr>
                </a:solidFill>
                <a:effectLst/>
              </a:rPr>
              <a:t>Unbewusste </a:t>
            </a:r>
          </a:p>
          <a:p>
            <a:pPr algn="ctr"/>
            <a:r>
              <a:rPr lang="de-DE" sz="3200" b="1" dirty="0">
                <a:ln/>
                <a:solidFill>
                  <a:schemeClr val="accent6">
                    <a:lumMod val="75000"/>
                  </a:schemeClr>
                </a:solidFill>
              </a:rPr>
              <a:t>Kommunikation</a:t>
            </a:r>
            <a:endParaRPr lang="de-DE" sz="3200" b="1" cap="none" spc="0" dirty="0">
              <a:ln/>
              <a:solidFill>
                <a:schemeClr val="accent6">
                  <a:lumMod val="75000"/>
                </a:schemeClr>
              </a:solidFill>
              <a:effectLst/>
            </a:endParaRPr>
          </a:p>
        </p:txBody>
      </p:sp>
      <p:sp>
        <p:nvSpPr>
          <p:cNvPr id="11" name="Rechteck 10">
            <a:extLst>
              <a:ext uri="{FF2B5EF4-FFF2-40B4-BE49-F238E27FC236}">
                <a16:creationId xmlns:a16="http://schemas.microsoft.com/office/drawing/2014/main" id="{9948271D-FE3F-4A15-935E-D4729E5977E8}"/>
              </a:ext>
            </a:extLst>
          </p:cNvPr>
          <p:cNvSpPr/>
          <p:nvPr/>
        </p:nvSpPr>
        <p:spPr>
          <a:xfrm>
            <a:off x="835329" y="2166581"/>
            <a:ext cx="2905604" cy="107721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3200" b="1" dirty="0">
                <a:ln/>
                <a:solidFill>
                  <a:schemeClr val="accent6">
                    <a:lumMod val="75000"/>
                  </a:schemeClr>
                </a:solidFill>
              </a:rPr>
              <a:t>B</a:t>
            </a:r>
            <a:r>
              <a:rPr lang="de-DE" sz="3200" b="1" cap="none" spc="0" dirty="0">
                <a:ln/>
                <a:solidFill>
                  <a:schemeClr val="accent6">
                    <a:lumMod val="75000"/>
                  </a:schemeClr>
                </a:solidFill>
                <a:effectLst/>
              </a:rPr>
              <a:t>ewusste </a:t>
            </a:r>
          </a:p>
          <a:p>
            <a:pPr algn="ctr"/>
            <a:r>
              <a:rPr lang="de-DE" sz="3200" b="1" dirty="0">
                <a:ln/>
                <a:solidFill>
                  <a:schemeClr val="accent6">
                    <a:lumMod val="75000"/>
                  </a:schemeClr>
                </a:solidFill>
              </a:rPr>
              <a:t>Kommunikation</a:t>
            </a:r>
            <a:endParaRPr lang="de-DE" sz="3200" b="1" cap="none" spc="0" dirty="0">
              <a:ln/>
              <a:solidFill>
                <a:schemeClr val="accent6">
                  <a:lumMod val="75000"/>
                </a:schemeClr>
              </a:solidFill>
              <a:effectLst/>
            </a:endParaRPr>
          </a:p>
        </p:txBody>
      </p:sp>
      <p:sp>
        <p:nvSpPr>
          <p:cNvPr id="12" name="Rechteck 11">
            <a:extLst>
              <a:ext uri="{FF2B5EF4-FFF2-40B4-BE49-F238E27FC236}">
                <a16:creationId xmlns:a16="http://schemas.microsoft.com/office/drawing/2014/main" id="{34EB2DC9-391F-4533-9CA2-6565471076D3}"/>
              </a:ext>
            </a:extLst>
          </p:cNvPr>
          <p:cNvSpPr/>
          <p:nvPr/>
        </p:nvSpPr>
        <p:spPr>
          <a:xfrm>
            <a:off x="9666617" y="1900223"/>
            <a:ext cx="1391728" cy="923330"/>
          </a:xfrm>
          <a:prstGeom prst="rect">
            <a:avLst/>
          </a:prstGeom>
          <a:noFill/>
        </p:spPr>
        <p:txBody>
          <a:bodyPr wrap="none" lIns="91440" tIns="45720" rIns="91440" bIns="45720">
            <a:spAutoFit/>
          </a:bodyPr>
          <a:lstStyle/>
          <a:p>
            <a:pPr algn="ctr"/>
            <a:r>
              <a:rPr lang="de-D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a:t>
            </a:r>
          </a:p>
        </p:txBody>
      </p:sp>
      <p:sp>
        <p:nvSpPr>
          <p:cNvPr id="13" name="Rechteck 12">
            <a:extLst>
              <a:ext uri="{FF2B5EF4-FFF2-40B4-BE49-F238E27FC236}">
                <a16:creationId xmlns:a16="http://schemas.microsoft.com/office/drawing/2014/main" id="{42C34E5B-A4B6-4DF6-A19F-38609994A181}"/>
              </a:ext>
            </a:extLst>
          </p:cNvPr>
          <p:cNvSpPr/>
          <p:nvPr/>
        </p:nvSpPr>
        <p:spPr>
          <a:xfrm>
            <a:off x="9677400" y="3978676"/>
            <a:ext cx="1391728" cy="923330"/>
          </a:xfrm>
          <a:prstGeom prst="rect">
            <a:avLst/>
          </a:prstGeom>
          <a:noFill/>
        </p:spPr>
        <p:txBody>
          <a:bodyPr wrap="none" lIns="91440" tIns="45720" rIns="91440" bIns="45720">
            <a:spAutoFit/>
          </a:bodyPr>
          <a:lstStyle/>
          <a:p>
            <a:pPr algn="ctr"/>
            <a:r>
              <a:rPr lang="de-DE"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8</a:t>
            </a:r>
            <a:r>
              <a:rPr lang="de-D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0%</a:t>
            </a:r>
          </a:p>
        </p:txBody>
      </p:sp>
    </p:spTree>
    <p:extLst>
      <p:ext uri="{BB962C8B-B14F-4D97-AF65-F5344CB8AC3E}">
        <p14:creationId xmlns:p14="http://schemas.microsoft.com/office/powerpoint/2010/main" val="148957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B3FD6-9A1C-4641-B7B7-9EE5A23DDA32}"/>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5EA52E80-C612-4301-82DB-4C010A579DF1}"/>
              </a:ext>
            </a:extLst>
          </p:cNvPr>
          <p:cNvSpPr>
            <a:spLocks noGrp="1"/>
          </p:cNvSpPr>
          <p:nvPr>
            <p:ph idx="1"/>
          </p:nvPr>
        </p:nvSpPr>
        <p:spPr/>
        <p:txBody>
          <a:bodyPr>
            <a:normAutofit/>
          </a:bodyPr>
          <a:lstStyle/>
          <a:p>
            <a:pPr marL="0" indent="0" algn="ctr">
              <a:buNone/>
            </a:pPr>
            <a:endParaRPr lang="de-DE" sz="4400" b="1" dirty="0"/>
          </a:p>
          <a:p>
            <a:pPr marL="0" indent="0" algn="ctr">
              <a:buNone/>
            </a:pPr>
            <a:endParaRPr lang="de-DE" sz="4400" b="1" dirty="0"/>
          </a:p>
          <a:p>
            <a:pPr marL="0" indent="0" algn="ctr">
              <a:buNone/>
            </a:pPr>
            <a:r>
              <a:rPr lang="de-DE" sz="4400" b="1" dirty="0"/>
              <a:t>SELBSTSICHT VS. FREMDSICHT</a:t>
            </a:r>
          </a:p>
        </p:txBody>
      </p:sp>
      <p:sp>
        <p:nvSpPr>
          <p:cNvPr id="4" name="Fußzeilenplatzhalter 3">
            <a:extLst>
              <a:ext uri="{FF2B5EF4-FFF2-40B4-BE49-F238E27FC236}">
                <a16:creationId xmlns:a16="http://schemas.microsoft.com/office/drawing/2014/main" id="{71046675-8F9C-4FD8-8FF6-91D115FE190A}"/>
              </a:ext>
            </a:extLst>
          </p:cNvPr>
          <p:cNvSpPr>
            <a:spLocks noGrp="1"/>
          </p:cNvSpPr>
          <p:nvPr>
            <p:ph type="ftr" sz="quarter" idx="11"/>
          </p:nvPr>
        </p:nvSpPr>
        <p:spPr>
          <a:xfrm>
            <a:off x="4038599" y="6356350"/>
            <a:ext cx="4410075"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748E0C9C-4460-4241-BC32-F7B566A30F15}"/>
              </a:ext>
            </a:extLst>
          </p:cNvPr>
          <p:cNvSpPr>
            <a:spLocks noGrp="1"/>
          </p:cNvSpPr>
          <p:nvPr>
            <p:ph type="sldNum" sz="quarter" idx="12"/>
          </p:nvPr>
        </p:nvSpPr>
        <p:spPr/>
        <p:txBody>
          <a:bodyPr/>
          <a:lstStyle/>
          <a:p>
            <a:fld id="{6A628E22-22CE-4364-8F18-16976974F5AB}" type="slidenum">
              <a:rPr lang="de-AT" smtClean="0"/>
              <a:t>21</a:t>
            </a:fld>
            <a:endParaRPr lang="de-AT"/>
          </a:p>
        </p:txBody>
      </p:sp>
    </p:spTree>
    <p:extLst>
      <p:ext uri="{BB962C8B-B14F-4D97-AF65-F5344CB8AC3E}">
        <p14:creationId xmlns:p14="http://schemas.microsoft.com/office/powerpoint/2010/main" val="2766954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A0112-BF9D-4FAD-A4CD-8AED8955870D}"/>
              </a:ext>
            </a:extLst>
          </p:cNvPr>
          <p:cNvSpPr>
            <a:spLocks noGrp="1"/>
          </p:cNvSpPr>
          <p:nvPr>
            <p:ph type="title"/>
          </p:nvPr>
        </p:nvSpPr>
        <p:spPr/>
        <p:txBody>
          <a:bodyPr/>
          <a:lstStyle/>
          <a:p>
            <a:endParaRPr lang="de-DE"/>
          </a:p>
        </p:txBody>
      </p:sp>
      <p:sp>
        <p:nvSpPr>
          <p:cNvPr id="4" name="Fußzeilenplatzhalter 3">
            <a:extLst>
              <a:ext uri="{FF2B5EF4-FFF2-40B4-BE49-F238E27FC236}">
                <a16:creationId xmlns:a16="http://schemas.microsoft.com/office/drawing/2014/main" id="{07158C7C-ADCE-4F8D-BD01-9F85956CC967}"/>
              </a:ext>
            </a:extLst>
          </p:cNvPr>
          <p:cNvSpPr>
            <a:spLocks noGrp="1"/>
          </p:cNvSpPr>
          <p:nvPr>
            <p:ph type="ftr" sz="quarter" idx="11"/>
          </p:nvPr>
        </p:nvSpPr>
        <p:spPr>
          <a:xfrm>
            <a:off x="4038599" y="6356350"/>
            <a:ext cx="4371975"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00F10972-8CBF-4645-91D3-2171120373F8}"/>
              </a:ext>
            </a:extLst>
          </p:cNvPr>
          <p:cNvSpPr>
            <a:spLocks noGrp="1"/>
          </p:cNvSpPr>
          <p:nvPr>
            <p:ph type="sldNum" sz="quarter" idx="12"/>
          </p:nvPr>
        </p:nvSpPr>
        <p:spPr/>
        <p:txBody>
          <a:bodyPr/>
          <a:lstStyle/>
          <a:p>
            <a:fld id="{6A628E22-22CE-4364-8F18-16976974F5AB}" type="slidenum">
              <a:rPr lang="de-AT" smtClean="0"/>
              <a:t>22</a:t>
            </a:fld>
            <a:endParaRPr lang="de-AT"/>
          </a:p>
        </p:txBody>
      </p:sp>
      <p:sp>
        <p:nvSpPr>
          <p:cNvPr id="6" name="Untertitel 2">
            <a:extLst>
              <a:ext uri="{FF2B5EF4-FFF2-40B4-BE49-F238E27FC236}">
                <a16:creationId xmlns:a16="http://schemas.microsoft.com/office/drawing/2014/main" id="{1259BCC2-BF01-4185-9E86-F632B1291899}"/>
              </a:ext>
            </a:extLst>
          </p:cNvPr>
          <p:cNvSpPr txBox="1">
            <a:spLocks noGrp="1"/>
          </p:cNvSpPr>
          <p:nvPr>
            <p:ph idx="1"/>
          </p:nvPr>
        </p:nvSpPr>
        <p:spPr>
          <a:xfrm>
            <a:off x="838200" y="1825625"/>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50000"/>
              </a:lnSpc>
              <a:spcBef>
                <a:spcPts val="1000"/>
              </a:spcBef>
              <a:buSzPct val="130000"/>
              <a:buNone/>
            </a:pPr>
            <a:r>
              <a:rPr lang="de-AT" dirty="0">
                <a:solidFill>
                  <a:prstClr val="black"/>
                </a:solidFill>
                <a:latin typeface="Gotham Book" panose="02000603040000020004" pitchFamily="2" charset="77"/>
                <a:ea typeface="Lato Light" panose="020F0502020204030203" pitchFamily="34" charset="0"/>
                <a:cs typeface="Gotham Medium" pitchFamily="2" charset="0"/>
              </a:rPr>
              <a:t>Nach antiker Überlieferung antwortete Thales* auf die Frage, was </a:t>
            </a:r>
            <a:r>
              <a:rPr lang="de-AT" u="sng" dirty="0">
                <a:solidFill>
                  <a:prstClr val="black"/>
                </a:solidFill>
                <a:latin typeface="Gotham Book" panose="02000603040000020004" pitchFamily="2" charset="77"/>
                <a:ea typeface="Lato Light" panose="020F0502020204030203" pitchFamily="34" charset="0"/>
                <a:cs typeface="Gotham Medium" pitchFamily="2" charset="0"/>
              </a:rPr>
              <a:t>am schwersten </a:t>
            </a:r>
            <a:r>
              <a:rPr lang="de-AT" dirty="0">
                <a:solidFill>
                  <a:prstClr val="black"/>
                </a:solidFill>
                <a:latin typeface="Gotham Book" panose="02000603040000020004" pitchFamily="2" charset="77"/>
                <a:ea typeface="Lato Light" panose="020F0502020204030203" pitchFamily="34" charset="0"/>
                <a:cs typeface="Gotham Medium" pitchFamily="2" charset="0"/>
              </a:rPr>
              <a:t>von allen Dingen sei: </a:t>
            </a:r>
          </a:p>
          <a:p>
            <a:pPr marL="0" lvl="1" indent="0" algn="ctr">
              <a:lnSpc>
                <a:spcPct val="150000"/>
              </a:lnSpc>
              <a:spcBef>
                <a:spcPts val="1000"/>
              </a:spcBef>
              <a:buSzPct val="130000"/>
              <a:buNone/>
            </a:pPr>
            <a:r>
              <a:rPr lang="de-AT" dirty="0">
                <a:solidFill>
                  <a:prstClr val="black"/>
                </a:solidFill>
                <a:latin typeface="Gotham Book" panose="02000603040000020004" pitchFamily="2" charset="77"/>
                <a:ea typeface="Lato Light" panose="020F0502020204030203" pitchFamily="34" charset="0"/>
                <a:cs typeface="Gotham Medium" pitchFamily="2" charset="0"/>
              </a:rPr>
              <a:t>„Sich selbst kennen“</a:t>
            </a:r>
          </a:p>
          <a:p>
            <a:pPr marL="0" lvl="1" indent="0">
              <a:lnSpc>
                <a:spcPct val="150000"/>
              </a:lnSpc>
              <a:spcBef>
                <a:spcPts val="1000"/>
              </a:spcBef>
              <a:buSzPct val="130000"/>
              <a:buNone/>
            </a:pPr>
            <a:r>
              <a:rPr lang="de-AT" dirty="0">
                <a:solidFill>
                  <a:prstClr val="black"/>
                </a:solidFill>
                <a:latin typeface="Gotham Book" panose="02000603040000020004" pitchFamily="2" charset="77"/>
                <a:ea typeface="Lato Light" panose="020F0502020204030203" pitchFamily="34" charset="0"/>
                <a:cs typeface="Gotham Medium" pitchFamily="2" charset="0"/>
              </a:rPr>
              <a:t>Was </a:t>
            </a:r>
            <a:r>
              <a:rPr lang="de-AT" u="sng" dirty="0">
                <a:solidFill>
                  <a:prstClr val="black"/>
                </a:solidFill>
                <a:latin typeface="Gotham Book" panose="02000603040000020004" pitchFamily="2" charset="77"/>
                <a:ea typeface="Lato Light" panose="020F0502020204030203" pitchFamily="34" charset="0"/>
                <a:cs typeface="Gotham Medium" pitchFamily="2" charset="0"/>
              </a:rPr>
              <a:t>am leichtesten </a:t>
            </a:r>
            <a:r>
              <a:rPr lang="de-AT" dirty="0">
                <a:solidFill>
                  <a:prstClr val="black"/>
                </a:solidFill>
                <a:latin typeface="Gotham Book" panose="02000603040000020004" pitchFamily="2" charset="77"/>
                <a:ea typeface="Lato Light" panose="020F0502020204030203" pitchFamily="34" charset="0"/>
                <a:cs typeface="Gotham Medium" pitchFamily="2" charset="0"/>
              </a:rPr>
              <a:t>sei:</a:t>
            </a:r>
          </a:p>
          <a:p>
            <a:pPr marL="0" lvl="1" indent="0" algn="ctr">
              <a:lnSpc>
                <a:spcPct val="150000"/>
              </a:lnSpc>
              <a:spcBef>
                <a:spcPts val="1000"/>
              </a:spcBef>
              <a:buSzPct val="130000"/>
              <a:buNone/>
            </a:pPr>
            <a:r>
              <a:rPr lang="de-AT" dirty="0">
                <a:solidFill>
                  <a:prstClr val="black"/>
                </a:solidFill>
                <a:latin typeface="Gotham Book" panose="02000603040000020004" pitchFamily="2" charset="77"/>
                <a:ea typeface="Lato Light" panose="020F0502020204030203" pitchFamily="34" charset="0"/>
                <a:cs typeface="Gotham Medium" pitchFamily="2" charset="0"/>
              </a:rPr>
              <a:t>„Anderen Rat geben“</a:t>
            </a:r>
          </a:p>
          <a:p>
            <a:pPr marL="228600" lvl="1" algn="ctr">
              <a:lnSpc>
                <a:spcPct val="150000"/>
              </a:lnSpc>
              <a:spcBef>
                <a:spcPts val="1000"/>
              </a:spcBef>
              <a:buSzPct val="130000"/>
              <a:buBlip>
                <a:blip r:embed="rId2"/>
              </a:buBlip>
            </a:pPr>
            <a:endParaRPr lang="de-AT" sz="1800" dirty="0">
              <a:solidFill>
                <a:prstClr val="black"/>
              </a:solidFill>
              <a:latin typeface="Gotham Book" panose="02000603040000020004" pitchFamily="2" charset="77"/>
              <a:ea typeface="Lato Light" panose="020F0502020204030203" pitchFamily="34" charset="0"/>
              <a:cs typeface="Gotham Medium" pitchFamily="2" charset="0"/>
            </a:endParaRPr>
          </a:p>
          <a:p>
            <a:pPr marL="0" lvl="1" indent="0">
              <a:lnSpc>
                <a:spcPct val="150000"/>
              </a:lnSpc>
              <a:spcBef>
                <a:spcPts val="1000"/>
              </a:spcBef>
              <a:buSzPct val="130000"/>
              <a:buNone/>
            </a:pPr>
            <a:r>
              <a:rPr lang="de-AT" sz="1400" dirty="0">
                <a:solidFill>
                  <a:prstClr val="black"/>
                </a:solidFill>
                <a:latin typeface="Gotham Book" panose="02000603040000020004" pitchFamily="2" charset="77"/>
                <a:ea typeface="Lato Light" panose="020F0502020204030203" pitchFamily="34" charset="0"/>
                <a:cs typeface="Gotham Medium" pitchFamily="2" charset="0"/>
              </a:rPr>
              <a:t>*Thales: (ca. 624-546) war ein weitgereister Kaufmann, Staatsmann, Mathematiker, Astronom, Naturforscher und Philosoph</a:t>
            </a:r>
            <a:endParaRPr lang="de-AT" sz="1100" dirty="0">
              <a:solidFill>
                <a:prstClr val="black"/>
              </a:solidFill>
              <a:latin typeface="Gotham Book" panose="02000603040000020004" pitchFamily="2" charset="77"/>
              <a:ea typeface="Lato Light" panose="020F0502020204030203" pitchFamily="34" charset="0"/>
              <a:cs typeface="Gotham Medium" pitchFamily="2" charset="0"/>
            </a:endParaRPr>
          </a:p>
          <a:p>
            <a:pPr marL="0" lvl="1" indent="0">
              <a:lnSpc>
                <a:spcPts val="700"/>
              </a:lnSpc>
              <a:spcBef>
                <a:spcPts val="1000"/>
              </a:spcBef>
              <a:buSzPct val="130000"/>
              <a:buNone/>
            </a:pPr>
            <a:endParaRPr lang="de-AT" sz="1800" dirty="0">
              <a:solidFill>
                <a:prstClr val="black"/>
              </a:solidFill>
              <a:latin typeface="Gotham Book" panose="02000603040000020004" pitchFamily="2" charset="77"/>
              <a:ea typeface="Lato Light" panose="020F0502020204030203" pitchFamily="34" charset="0"/>
              <a:cs typeface="Gotham Medium" pitchFamily="2" charset="0"/>
            </a:endParaRPr>
          </a:p>
        </p:txBody>
      </p:sp>
    </p:spTree>
    <p:extLst>
      <p:ext uri="{BB962C8B-B14F-4D97-AF65-F5344CB8AC3E}">
        <p14:creationId xmlns:p14="http://schemas.microsoft.com/office/powerpoint/2010/main" val="1166199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el 1">
            <a:extLst>
              <a:ext uri="{FF2B5EF4-FFF2-40B4-BE49-F238E27FC236}">
                <a16:creationId xmlns:a16="http://schemas.microsoft.com/office/drawing/2014/main" id="{A0EBAC58-3A9F-406C-B03D-CE0CBA671E4A}"/>
              </a:ext>
            </a:extLst>
          </p:cNvPr>
          <p:cNvSpPr>
            <a:spLocks noGrp="1"/>
          </p:cNvSpPr>
          <p:nvPr>
            <p:ph type="title"/>
          </p:nvPr>
        </p:nvSpPr>
        <p:spPr>
          <a:xfrm>
            <a:off x="8016641" y="662400"/>
            <a:ext cx="3410309" cy="1492132"/>
          </a:xfrm>
        </p:spPr>
        <p:txBody>
          <a:bodyPr anchor="t">
            <a:normAutofit/>
          </a:bodyPr>
          <a:lstStyle/>
          <a:p>
            <a:r>
              <a:rPr lang="de-DE" dirty="0"/>
              <a:t>Johari Fenster</a:t>
            </a:r>
          </a:p>
        </p:txBody>
      </p:sp>
      <p:sp>
        <p:nvSpPr>
          <p:cNvPr id="17" name="Freeform: Shape 16">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6E5141F6-7F32-4F05-BC15-79BB0D9BDD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7467" y="643469"/>
            <a:ext cx="5571062" cy="5571062"/>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86D31072-17FC-4AFE-B667-D5C655C765BD}"/>
              </a:ext>
            </a:extLst>
          </p:cNvPr>
          <p:cNvSpPr>
            <a:spLocks noGrp="1"/>
          </p:cNvSpPr>
          <p:nvPr>
            <p:ph idx="1"/>
          </p:nvPr>
        </p:nvSpPr>
        <p:spPr>
          <a:xfrm>
            <a:off x="8016641" y="2286000"/>
            <a:ext cx="3410309" cy="3844800"/>
          </a:xfrm>
        </p:spPr>
        <p:txBody>
          <a:bodyPr>
            <a:normAutofit/>
          </a:bodyPr>
          <a:lstStyle/>
          <a:p>
            <a:endParaRPr lang="de-DE" sz="2000">
              <a:solidFill>
                <a:schemeClr val="tx1">
                  <a:alpha val="60000"/>
                </a:schemeClr>
              </a:solidFill>
            </a:endParaRPr>
          </a:p>
        </p:txBody>
      </p:sp>
      <p:sp>
        <p:nvSpPr>
          <p:cNvPr id="4" name="Fußzeilenplatzhalter 3">
            <a:extLst>
              <a:ext uri="{FF2B5EF4-FFF2-40B4-BE49-F238E27FC236}">
                <a16:creationId xmlns:a16="http://schemas.microsoft.com/office/drawing/2014/main" id="{F87D6681-E0B4-4D60-A176-1A7E4CF80E87}"/>
              </a:ext>
            </a:extLst>
          </p:cNvPr>
          <p:cNvSpPr>
            <a:spLocks noGrp="1"/>
          </p:cNvSpPr>
          <p:nvPr>
            <p:ph type="ftr" sz="quarter" idx="11"/>
          </p:nvPr>
        </p:nvSpPr>
        <p:spPr>
          <a:xfrm>
            <a:off x="3067051" y="6375679"/>
            <a:ext cx="3713898" cy="345796"/>
          </a:xfrm>
        </p:spPr>
        <p:txBody>
          <a:bodyPr>
            <a:normAutofit/>
          </a:bodyPr>
          <a:lstStyle/>
          <a:p>
            <a:pPr algn="r">
              <a:lnSpc>
                <a:spcPct val="90000"/>
              </a:lnSpc>
              <a:spcAft>
                <a:spcPts val="600"/>
              </a:spcAft>
            </a:pPr>
            <a:r>
              <a:rPr lang="pl-PL" sz="900" dirty="0">
                <a:solidFill>
                  <a:srgbClr val="000000">
                    <a:alpha val="60000"/>
                  </a:srgbClr>
                </a:solidFill>
              </a:rPr>
              <a:t>MW-Akademie        info@mw-akademie        www.mw-akademie.at</a:t>
            </a:r>
            <a:endParaRPr lang="de-AT" sz="900" dirty="0">
              <a:solidFill>
                <a:srgbClr val="000000">
                  <a:alpha val="60000"/>
                </a:srgbClr>
              </a:solidFill>
            </a:endParaRPr>
          </a:p>
        </p:txBody>
      </p:sp>
      <p:sp>
        <p:nvSpPr>
          <p:cNvPr id="5" name="Foliennummernplatzhalter 4">
            <a:extLst>
              <a:ext uri="{FF2B5EF4-FFF2-40B4-BE49-F238E27FC236}">
                <a16:creationId xmlns:a16="http://schemas.microsoft.com/office/drawing/2014/main" id="{FCB814FA-3D7E-4F50-B65C-166F8056B883}"/>
              </a:ext>
            </a:extLst>
          </p:cNvPr>
          <p:cNvSpPr>
            <a:spLocks noGrp="1"/>
          </p:cNvSpPr>
          <p:nvPr>
            <p:ph type="sldNum" sz="quarter" idx="12"/>
          </p:nvPr>
        </p:nvSpPr>
        <p:spPr>
          <a:xfrm>
            <a:off x="8800838" y="6375679"/>
            <a:ext cx="2624400" cy="345796"/>
          </a:xfrm>
        </p:spPr>
        <p:txBody>
          <a:bodyPr>
            <a:normAutofit/>
          </a:bodyPr>
          <a:lstStyle/>
          <a:p>
            <a:pPr>
              <a:spcAft>
                <a:spcPts val="600"/>
              </a:spcAft>
            </a:pPr>
            <a:fld id="{6A628E22-22CE-4364-8F18-16976974F5AB}" type="slidenum">
              <a:rPr lang="de-AT">
                <a:solidFill>
                  <a:schemeClr val="tx1">
                    <a:alpha val="60000"/>
                  </a:schemeClr>
                </a:solidFill>
              </a:rPr>
              <a:pPr>
                <a:spcAft>
                  <a:spcPts val="600"/>
                </a:spcAft>
              </a:pPr>
              <a:t>23</a:t>
            </a:fld>
            <a:endParaRPr lang="de-AT">
              <a:solidFill>
                <a:schemeClr val="tx1">
                  <a:alpha val="60000"/>
                </a:schemeClr>
              </a:solidFill>
            </a:endParaRPr>
          </a:p>
        </p:txBody>
      </p:sp>
    </p:spTree>
    <p:extLst>
      <p:ext uri="{BB962C8B-B14F-4D97-AF65-F5344CB8AC3E}">
        <p14:creationId xmlns:p14="http://schemas.microsoft.com/office/powerpoint/2010/main" val="378804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B3FD6-9A1C-4641-B7B7-9EE5A23DDA32}"/>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5EA52E80-C612-4301-82DB-4C010A579DF1}"/>
              </a:ext>
            </a:extLst>
          </p:cNvPr>
          <p:cNvSpPr>
            <a:spLocks noGrp="1"/>
          </p:cNvSpPr>
          <p:nvPr>
            <p:ph idx="1"/>
          </p:nvPr>
        </p:nvSpPr>
        <p:spPr/>
        <p:txBody>
          <a:bodyPr>
            <a:normAutofit/>
          </a:bodyPr>
          <a:lstStyle/>
          <a:p>
            <a:pPr marL="0" indent="0" algn="ctr">
              <a:buNone/>
            </a:pPr>
            <a:endParaRPr lang="de-DE" sz="4400" b="1" dirty="0"/>
          </a:p>
          <a:p>
            <a:pPr marL="0" indent="0" algn="ctr">
              <a:buNone/>
            </a:pPr>
            <a:endParaRPr lang="de-DE" sz="4400" b="1" dirty="0"/>
          </a:p>
          <a:p>
            <a:pPr marL="0" indent="0" algn="ctr">
              <a:buNone/>
            </a:pPr>
            <a:r>
              <a:rPr lang="de-DE" sz="4400" b="1" dirty="0"/>
              <a:t>KREATIVMETHODE</a:t>
            </a:r>
          </a:p>
        </p:txBody>
      </p:sp>
      <p:sp>
        <p:nvSpPr>
          <p:cNvPr id="4" name="Fußzeilenplatzhalter 3">
            <a:extLst>
              <a:ext uri="{FF2B5EF4-FFF2-40B4-BE49-F238E27FC236}">
                <a16:creationId xmlns:a16="http://schemas.microsoft.com/office/drawing/2014/main" id="{71046675-8F9C-4FD8-8FF6-91D115FE190A}"/>
              </a:ext>
            </a:extLst>
          </p:cNvPr>
          <p:cNvSpPr>
            <a:spLocks noGrp="1"/>
          </p:cNvSpPr>
          <p:nvPr>
            <p:ph type="ftr" sz="quarter" idx="11"/>
          </p:nvPr>
        </p:nvSpPr>
        <p:spPr>
          <a:xfrm>
            <a:off x="4038599" y="6356350"/>
            <a:ext cx="4410075"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748E0C9C-4460-4241-BC32-F7B566A30F15}"/>
              </a:ext>
            </a:extLst>
          </p:cNvPr>
          <p:cNvSpPr>
            <a:spLocks noGrp="1"/>
          </p:cNvSpPr>
          <p:nvPr>
            <p:ph type="sldNum" sz="quarter" idx="12"/>
          </p:nvPr>
        </p:nvSpPr>
        <p:spPr/>
        <p:txBody>
          <a:bodyPr/>
          <a:lstStyle/>
          <a:p>
            <a:fld id="{6A628E22-22CE-4364-8F18-16976974F5AB}" type="slidenum">
              <a:rPr lang="de-AT" smtClean="0"/>
              <a:t>24</a:t>
            </a:fld>
            <a:endParaRPr lang="de-AT"/>
          </a:p>
        </p:txBody>
      </p:sp>
    </p:spTree>
    <p:extLst>
      <p:ext uri="{BB962C8B-B14F-4D97-AF65-F5344CB8AC3E}">
        <p14:creationId xmlns:p14="http://schemas.microsoft.com/office/powerpoint/2010/main" val="3296115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4BBED-A45B-40E4-B38F-EBC13EA77A0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DEC38C8-3A2D-4716-A16D-0162D72FBA1D}"/>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70140664-B53B-4B56-AA1B-BA7696AD486A}"/>
              </a:ext>
            </a:extLst>
          </p:cNvPr>
          <p:cNvSpPr>
            <a:spLocks noGrp="1"/>
          </p:cNvSpPr>
          <p:nvPr>
            <p:ph type="ftr" sz="quarter" idx="11"/>
          </p:nvPr>
        </p:nvSpPr>
        <p:spPr/>
        <p:txBody>
          <a:bodyPr/>
          <a:lstStyle/>
          <a:p>
            <a:r>
              <a:rPr lang="pl-PL"/>
              <a:t>MW-Akademie        info@mw-akademie        www.mw-akademie.at</a:t>
            </a:r>
            <a:endParaRPr lang="de-AT"/>
          </a:p>
        </p:txBody>
      </p:sp>
      <p:sp>
        <p:nvSpPr>
          <p:cNvPr id="5" name="Foliennummernplatzhalter 4">
            <a:extLst>
              <a:ext uri="{FF2B5EF4-FFF2-40B4-BE49-F238E27FC236}">
                <a16:creationId xmlns:a16="http://schemas.microsoft.com/office/drawing/2014/main" id="{33FCABEE-76AF-4726-A3E3-FC73514BF612}"/>
              </a:ext>
            </a:extLst>
          </p:cNvPr>
          <p:cNvSpPr>
            <a:spLocks noGrp="1"/>
          </p:cNvSpPr>
          <p:nvPr>
            <p:ph type="sldNum" sz="quarter" idx="12"/>
          </p:nvPr>
        </p:nvSpPr>
        <p:spPr/>
        <p:txBody>
          <a:bodyPr/>
          <a:lstStyle/>
          <a:p>
            <a:fld id="{6A628E22-22CE-4364-8F18-16976974F5AB}" type="slidenum">
              <a:rPr lang="de-AT" smtClean="0"/>
              <a:t>25</a:t>
            </a:fld>
            <a:endParaRPr lang="de-AT"/>
          </a:p>
        </p:txBody>
      </p:sp>
      <p:sp>
        <p:nvSpPr>
          <p:cNvPr id="6" name="Sprechblase: oval 5">
            <a:extLst>
              <a:ext uri="{FF2B5EF4-FFF2-40B4-BE49-F238E27FC236}">
                <a16:creationId xmlns:a16="http://schemas.microsoft.com/office/drawing/2014/main" id="{C70D3215-D958-4438-8143-B41957DA447A}"/>
              </a:ext>
            </a:extLst>
          </p:cNvPr>
          <p:cNvSpPr/>
          <p:nvPr/>
        </p:nvSpPr>
        <p:spPr>
          <a:xfrm>
            <a:off x="1424683" y="400691"/>
            <a:ext cx="7123415" cy="4335695"/>
          </a:xfrm>
          <a:prstGeom prst="wedgeEllipseCallout">
            <a:avLst/>
          </a:prstGeom>
          <a:gradFill>
            <a:gsLst>
              <a:gs pos="3500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de-DE" sz="3600" i="1" dirty="0">
                <a:ln w="0"/>
                <a:solidFill>
                  <a:srgbClr val="C00000"/>
                </a:solidFill>
                <a:effectLst>
                  <a:outerShdw blurRad="38100" dist="25400" dir="5400000" algn="ctr" rotWithShape="0">
                    <a:srgbClr val="6E747A">
                      <a:alpha val="43000"/>
                    </a:srgbClr>
                  </a:outerShdw>
                </a:effectLst>
                <a:latin typeface="Gotham Book" panose="02000603040000020004"/>
              </a:rPr>
              <a:t>Wer sich an die Phantasie der Menschen wendet, wird immer den besiegen, der auf ihren Verstand einwirken will</a:t>
            </a:r>
            <a:endParaRPr lang="de-DE" sz="3600" i="1" dirty="0">
              <a:ln w="0"/>
              <a:solidFill>
                <a:srgbClr val="C00000"/>
              </a:solidFill>
              <a:effectLst>
                <a:outerShdw blurRad="38100" dist="25400" dir="5400000" algn="ctr" rotWithShape="0">
                  <a:srgbClr val="6E747A">
                    <a:alpha val="43000"/>
                  </a:srgbClr>
                </a:outerShdw>
              </a:effectLst>
            </a:endParaRPr>
          </a:p>
        </p:txBody>
      </p:sp>
      <p:sp>
        <p:nvSpPr>
          <p:cNvPr id="7" name="Textfeld 6">
            <a:extLst>
              <a:ext uri="{FF2B5EF4-FFF2-40B4-BE49-F238E27FC236}">
                <a16:creationId xmlns:a16="http://schemas.microsoft.com/office/drawing/2014/main" id="{3992D935-C016-494F-95EF-5FE11DF5729B}"/>
              </a:ext>
            </a:extLst>
          </p:cNvPr>
          <p:cNvSpPr txBox="1"/>
          <p:nvPr/>
        </p:nvSpPr>
        <p:spPr>
          <a:xfrm>
            <a:off x="1623317" y="5506948"/>
            <a:ext cx="6215865" cy="369332"/>
          </a:xfrm>
          <a:prstGeom prst="rect">
            <a:avLst/>
          </a:prstGeom>
          <a:noFill/>
        </p:spPr>
        <p:txBody>
          <a:bodyPr wrap="square" rtlCol="0">
            <a:spAutoFit/>
          </a:bodyPr>
          <a:lstStyle/>
          <a:p>
            <a:r>
              <a:rPr lang="de-DE" dirty="0">
                <a:latin typeface="Gotham Book" panose="02000603040000020004"/>
              </a:rPr>
              <a:t>Friedrich der Große, Preußischer König</a:t>
            </a:r>
          </a:p>
        </p:txBody>
      </p:sp>
    </p:spTree>
    <p:extLst>
      <p:ext uri="{BB962C8B-B14F-4D97-AF65-F5344CB8AC3E}">
        <p14:creationId xmlns:p14="http://schemas.microsoft.com/office/powerpoint/2010/main" val="2718046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75E9B-3CAB-4317-8661-5A72DCD218FD}"/>
              </a:ext>
            </a:extLst>
          </p:cNvPr>
          <p:cNvSpPr>
            <a:spLocks noGrp="1"/>
          </p:cNvSpPr>
          <p:nvPr>
            <p:ph type="title"/>
          </p:nvPr>
        </p:nvSpPr>
        <p:spPr>
          <a:xfrm>
            <a:off x="2509520" y="365125"/>
            <a:ext cx="8844280" cy="1281113"/>
          </a:xfrm>
        </p:spPr>
        <p:txBody>
          <a:bodyPr/>
          <a:lstStyle/>
          <a:p>
            <a:r>
              <a:rPr lang="de-DE" dirty="0"/>
              <a:t>Methode</a:t>
            </a:r>
          </a:p>
        </p:txBody>
      </p:sp>
      <p:sp>
        <p:nvSpPr>
          <p:cNvPr id="4" name="Fußzeilenplatzhalter 3">
            <a:extLst>
              <a:ext uri="{FF2B5EF4-FFF2-40B4-BE49-F238E27FC236}">
                <a16:creationId xmlns:a16="http://schemas.microsoft.com/office/drawing/2014/main" id="{4384B5AA-18C1-4FA0-A1D8-07D297F16520}"/>
              </a:ext>
            </a:extLst>
          </p:cNvPr>
          <p:cNvSpPr>
            <a:spLocks noGrp="1"/>
          </p:cNvSpPr>
          <p:nvPr>
            <p:ph type="ftr" sz="quarter" idx="11"/>
          </p:nvPr>
        </p:nvSpPr>
        <p:spPr>
          <a:xfrm>
            <a:off x="4038600" y="6356350"/>
            <a:ext cx="4414520"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848516FA-94C0-4A4A-BC71-38B692010B66}"/>
              </a:ext>
            </a:extLst>
          </p:cNvPr>
          <p:cNvSpPr>
            <a:spLocks noGrp="1"/>
          </p:cNvSpPr>
          <p:nvPr>
            <p:ph type="sldNum" sz="quarter" idx="12"/>
          </p:nvPr>
        </p:nvSpPr>
        <p:spPr/>
        <p:txBody>
          <a:bodyPr/>
          <a:lstStyle/>
          <a:p>
            <a:fld id="{6A628E22-22CE-4364-8F18-16976974F5AB}" type="slidenum">
              <a:rPr lang="de-AT" smtClean="0"/>
              <a:t>26</a:t>
            </a:fld>
            <a:endParaRPr lang="de-AT"/>
          </a:p>
        </p:txBody>
      </p:sp>
      <p:pic>
        <p:nvPicPr>
          <p:cNvPr id="6" name="Inhaltsplatzhalter 4" descr="Bildergebnis für disney methode">
            <a:extLst>
              <a:ext uri="{FF2B5EF4-FFF2-40B4-BE49-F238E27FC236}">
                <a16:creationId xmlns:a16="http://schemas.microsoft.com/office/drawing/2014/main" id="{39FA70ED-F98A-4A7A-AB04-3DA2EA5D8AD8}"/>
              </a:ext>
            </a:extLst>
          </p:cNvPr>
          <p:cNvPicPr>
            <a:picLocks noGrp="1"/>
          </p:cNvPicPr>
          <p:nvPr>
            <p:ph idx="1"/>
          </p:nvPr>
        </p:nvPicPr>
        <p:blipFill>
          <a:blip r:embed="rId2" cstate="print"/>
          <a:srcRect/>
          <a:stretch>
            <a:fillRect/>
          </a:stretch>
        </p:blipFill>
        <p:spPr bwMode="auto">
          <a:xfrm>
            <a:off x="3048000" y="1249032"/>
            <a:ext cx="7701280" cy="4664087"/>
          </a:xfrm>
          <a:prstGeom prst="rect">
            <a:avLst/>
          </a:prstGeom>
          <a:noFill/>
          <a:ln w="9525">
            <a:noFill/>
            <a:miter lim="800000"/>
            <a:headEnd/>
            <a:tailEnd/>
          </a:ln>
        </p:spPr>
      </p:pic>
      <p:pic>
        <p:nvPicPr>
          <p:cNvPr id="7" name="Grafik 6" descr="Bildergebnis für disney">
            <a:extLst>
              <a:ext uri="{FF2B5EF4-FFF2-40B4-BE49-F238E27FC236}">
                <a16:creationId xmlns:a16="http://schemas.microsoft.com/office/drawing/2014/main" id="{3438C77E-1002-4A67-86CF-3CC86EFE8643}"/>
              </a:ext>
            </a:extLst>
          </p:cNvPr>
          <p:cNvPicPr/>
          <p:nvPr/>
        </p:nvPicPr>
        <p:blipFill>
          <a:blip r:embed="rId3" cstate="print"/>
          <a:srcRect/>
          <a:stretch>
            <a:fillRect/>
          </a:stretch>
        </p:blipFill>
        <p:spPr bwMode="auto">
          <a:xfrm>
            <a:off x="518393" y="517998"/>
            <a:ext cx="1914525" cy="883435"/>
          </a:xfrm>
          <a:prstGeom prst="rect">
            <a:avLst/>
          </a:prstGeom>
          <a:noFill/>
          <a:ln w="9525">
            <a:noFill/>
            <a:miter lim="800000"/>
            <a:headEnd/>
            <a:tailEnd/>
          </a:ln>
        </p:spPr>
      </p:pic>
    </p:spTree>
    <p:extLst>
      <p:ext uri="{BB962C8B-B14F-4D97-AF65-F5344CB8AC3E}">
        <p14:creationId xmlns:p14="http://schemas.microsoft.com/office/powerpoint/2010/main" val="2826538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nhaltsplatzhalter 3" descr="Bildergebnis für fragezeichen">
            <a:extLst>
              <a:ext uri="{FF2B5EF4-FFF2-40B4-BE49-F238E27FC236}">
                <a16:creationId xmlns:a16="http://schemas.microsoft.com/office/drawing/2014/main" id="{E48ADA38-416A-4906-83B9-5379739C0B10}"/>
              </a:ext>
            </a:extLst>
          </p:cNvPr>
          <p:cNvPicPr>
            <a:picLocks noGrp="1"/>
          </p:cNvPicPr>
          <p:nvPr>
            <p:ph idx="1"/>
          </p:nvPr>
        </p:nvPicPr>
        <p:blipFill rotWithShape="1">
          <a:blip r:embed="rId2" cstate="print"/>
          <a:srcRect l="4953" r="6403"/>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p:spPr>
      </p:pic>
      <p:sp>
        <p:nvSpPr>
          <p:cNvPr id="4" name="Fußzeilenplatzhalter 3">
            <a:extLst>
              <a:ext uri="{FF2B5EF4-FFF2-40B4-BE49-F238E27FC236}">
                <a16:creationId xmlns:a16="http://schemas.microsoft.com/office/drawing/2014/main" id="{0A2D63AC-C24E-4D7F-982E-260B67D190C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chemeClr val="bg1"/>
                </a:solidFill>
                <a:latin typeface="+mn-lt"/>
                <a:ea typeface="+mn-ea"/>
                <a:cs typeface="+mn-cs"/>
              </a:rPr>
              <a:t>MW-Akademie        info@mw-akademie        www.mw-akademie.at</a:t>
            </a:r>
          </a:p>
        </p:txBody>
      </p:sp>
      <p:sp>
        <p:nvSpPr>
          <p:cNvPr id="5" name="Foliennummernplatzhalter 4">
            <a:extLst>
              <a:ext uri="{FF2B5EF4-FFF2-40B4-BE49-F238E27FC236}">
                <a16:creationId xmlns:a16="http://schemas.microsoft.com/office/drawing/2014/main" id="{617C06B9-276C-4864-9CBB-3A5BD4DC8E6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A628E22-22CE-4364-8F18-16976974F5AB}" type="slidenum">
              <a:rPr lang="en-US" smtClean="0"/>
              <a:pPr>
                <a:spcAft>
                  <a:spcPts val="600"/>
                </a:spcAft>
              </a:pPr>
              <a:t>27</a:t>
            </a:fld>
            <a:endParaRPr lang="en-US"/>
          </a:p>
        </p:txBody>
      </p:sp>
    </p:spTree>
    <p:extLst>
      <p:ext uri="{BB962C8B-B14F-4D97-AF65-F5344CB8AC3E}">
        <p14:creationId xmlns:p14="http://schemas.microsoft.com/office/powerpoint/2010/main" val="3622425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Wenn ich acht Stunden Zeit hätte um einen Baum zu fällen,...">
            <a:extLst>
              <a:ext uri="{FF2B5EF4-FFF2-40B4-BE49-F238E27FC236}">
                <a16:creationId xmlns:a16="http://schemas.microsoft.com/office/drawing/2014/main" id="{C9246422-8F37-403D-AAD9-80A98520F6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866309"/>
            <a:ext cx="10905066" cy="5125381"/>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41C96BBB-EF5D-497B-A3A4-20895B753B6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rgbClr val="FFFFFF"/>
                </a:solidFill>
                <a:latin typeface="+mn-lt"/>
                <a:ea typeface="+mn-ea"/>
                <a:cs typeface="+mn-cs"/>
              </a:rPr>
              <a:t>MW-Akademie        info@mw-akademie        www.mw-akademie.at</a:t>
            </a:r>
          </a:p>
        </p:txBody>
      </p:sp>
      <p:sp>
        <p:nvSpPr>
          <p:cNvPr id="5" name="Foliennummernplatzhalter 4">
            <a:extLst>
              <a:ext uri="{FF2B5EF4-FFF2-40B4-BE49-F238E27FC236}">
                <a16:creationId xmlns:a16="http://schemas.microsoft.com/office/drawing/2014/main" id="{640BEAF1-8867-4DE4-94FB-4B33AB6164E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A628E22-22CE-4364-8F18-16976974F5AB}" type="slidenum">
              <a:rPr lang="en-US">
                <a:solidFill>
                  <a:srgbClr val="FFFFFF"/>
                </a:solidFill>
              </a:rPr>
              <a:pPr>
                <a:spcAft>
                  <a:spcPts val="600"/>
                </a:spcAft>
              </a:pPr>
              <a:t>28</a:t>
            </a:fld>
            <a:endParaRPr lang="en-US">
              <a:solidFill>
                <a:srgbClr val="FFFFFF"/>
              </a:solidFill>
            </a:endParaRPr>
          </a:p>
        </p:txBody>
      </p:sp>
    </p:spTree>
    <p:extLst>
      <p:ext uri="{BB962C8B-B14F-4D97-AF65-F5344CB8AC3E}">
        <p14:creationId xmlns:p14="http://schemas.microsoft.com/office/powerpoint/2010/main" val="406270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4FFA7-30C0-49FB-926D-5B93FDD53615}"/>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39E5C027-E300-4E08-82A6-C616115C0A86}"/>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FE013BE3-D3E0-4786-B02A-28C548E2B209}"/>
              </a:ext>
            </a:extLst>
          </p:cNvPr>
          <p:cNvSpPr>
            <a:spLocks noGrp="1"/>
          </p:cNvSpPr>
          <p:nvPr>
            <p:ph type="ftr" sz="quarter" idx="11"/>
          </p:nvPr>
        </p:nvSpPr>
        <p:spPr/>
        <p:txBody>
          <a:bodyPr/>
          <a:lstStyle/>
          <a:p>
            <a:r>
              <a:rPr lang="pl-PL"/>
              <a:t>MW-Akademie        info@mw-akademie        www.mw-akademie.at</a:t>
            </a:r>
            <a:endParaRPr lang="de-AT"/>
          </a:p>
        </p:txBody>
      </p:sp>
      <p:sp>
        <p:nvSpPr>
          <p:cNvPr id="5" name="Foliennummernplatzhalter 4">
            <a:extLst>
              <a:ext uri="{FF2B5EF4-FFF2-40B4-BE49-F238E27FC236}">
                <a16:creationId xmlns:a16="http://schemas.microsoft.com/office/drawing/2014/main" id="{0F47EABB-0302-47C0-B21D-FCC873A44883}"/>
              </a:ext>
            </a:extLst>
          </p:cNvPr>
          <p:cNvSpPr>
            <a:spLocks noGrp="1"/>
          </p:cNvSpPr>
          <p:nvPr>
            <p:ph type="sldNum" sz="quarter" idx="12"/>
          </p:nvPr>
        </p:nvSpPr>
        <p:spPr/>
        <p:txBody>
          <a:bodyPr/>
          <a:lstStyle/>
          <a:p>
            <a:fld id="{6A628E22-22CE-4364-8F18-16976974F5AB}" type="slidenum">
              <a:rPr lang="de-AT" smtClean="0"/>
              <a:t>29</a:t>
            </a:fld>
            <a:endParaRPr lang="de-AT"/>
          </a:p>
        </p:txBody>
      </p:sp>
      <p:sp>
        <p:nvSpPr>
          <p:cNvPr id="6" name="Sprechblase: oval 5">
            <a:extLst>
              <a:ext uri="{FF2B5EF4-FFF2-40B4-BE49-F238E27FC236}">
                <a16:creationId xmlns:a16="http://schemas.microsoft.com/office/drawing/2014/main" id="{504E8529-2C23-4E07-9982-0013E77A6272}"/>
              </a:ext>
            </a:extLst>
          </p:cNvPr>
          <p:cNvSpPr/>
          <p:nvPr/>
        </p:nvSpPr>
        <p:spPr>
          <a:xfrm>
            <a:off x="1424683" y="113014"/>
            <a:ext cx="8469330" cy="5475589"/>
          </a:xfrm>
          <a:prstGeom prst="wedgeEllipseCallout">
            <a:avLst/>
          </a:prstGeom>
          <a:gradFill>
            <a:gsLst>
              <a:gs pos="3500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de-DE" sz="3600" i="1" dirty="0">
                <a:ln w="0"/>
                <a:solidFill>
                  <a:srgbClr val="C00000"/>
                </a:solidFill>
                <a:effectLst>
                  <a:outerShdw blurRad="38100" dist="25400" dir="5400000" algn="ctr" rotWithShape="0">
                    <a:srgbClr val="6E747A">
                      <a:alpha val="43000"/>
                    </a:srgbClr>
                  </a:outerShdw>
                </a:effectLst>
                <a:latin typeface="Gotham Book" panose="02000603040000020004"/>
              </a:rPr>
              <a:t>Wenn Du ein Schiff bauen willst, dann trommle nicht Männer zusammen, um Holz zu beschaffen, Aufgaben zu vergeben und die Arbeit einzuteilen, sondern lehre die Männer die Sehnsucht nach dem weiten endlosen Meer</a:t>
            </a:r>
          </a:p>
        </p:txBody>
      </p:sp>
      <p:sp>
        <p:nvSpPr>
          <p:cNvPr id="7" name="Textfeld 6">
            <a:extLst>
              <a:ext uri="{FF2B5EF4-FFF2-40B4-BE49-F238E27FC236}">
                <a16:creationId xmlns:a16="http://schemas.microsoft.com/office/drawing/2014/main" id="{AEE7B0F1-73E6-408A-A7F1-4E3908B2EC75}"/>
              </a:ext>
            </a:extLst>
          </p:cNvPr>
          <p:cNvSpPr txBox="1"/>
          <p:nvPr/>
        </p:nvSpPr>
        <p:spPr>
          <a:xfrm>
            <a:off x="5250095" y="5773269"/>
            <a:ext cx="6215865" cy="369332"/>
          </a:xfrm>
          <a:prstGeom prst="rect">
            <a:avLst/>
          </a:prstGeom>
          <a:noFill/>
        </p:spPr>
        <p:txBody>
          <a:bodyPr wrap="square" rtlCol="0">
            <a:spAutoFit/>
          </a:bodyPr>
          <a:lstStyle/>
          <a:p>
            <a:r>
              <a:rPr lang="de-DE" dirty="0">
                <a:latin typeface="Gotham Book" panose="02000603040000020004"/>
              </a:rPr>
              <a:t>Antoine de Saint </a:t>
            </a:r>
            <a:r>
              <a:rPr lang="de-DE" dirty="0" err="1">
                <a:latin typeface="Gotham Book" panose="02000603040000020004"/>
              </a:rPr>
              <a:t>Exupèry</a:t>
            </a:r>
            <a:r>
              <a:rPr lang="de-DE" dirty="0">
                <a:latin typeface="Gotham Book" panose="02000603040000020004"/>
              </a:rPr>
              <a:t>, Französischer Schriftsteller</a:t>
            </a:r>
          </a:p>
        </p:txBody>
      </p:sp>
    </p:spTree>
    <p:extLst>
      <p:ext uri="{BB962C8B-B14F-4D97-AF65-F5344CB8AC3E}">
        <p14:creationId xmlns:p14="http://schemas.microsoft.com/office/powerpoint/2010/main" val="65414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pic>
        <p:nvPicPr>
          <p:cNvPr id="4" name="Inhaltsplatzhalter 3" descr="Bildergebnis für Wie gehts?"/>
          <p:cNvPicPr>
            <a:picLocks noGrp="1"/>
          </p:cNvPicPr>
          <p:nvPr>
            <p:ph idx="1"/>
          </p:nvPr>
        </p:nvPicPr>
        <p:blipFill>
          <a:blip r:embed="rId2" cstate="print"/>
          <a:srcRect/>
          <a:stretch>
            <a:fillRect/>
          </a:stretch>
        </p:blipFill>
        <p:spPr bwMode="auto">
          <a:xfrm>
            <a:off x="1" y="0"/>
            <a:ext cx="12192000" cy="6858000"/>
          </a:xfrm>
          <a:prstGeom prst="rect">
            <a:avLst/>
          </a:prstGeom>
          <a:noFill/>
          <a:ln w="9525">
            <a:noFill/>
            <a:miter lim="800000"/>
            <a:headEnd/>
            <a:tailEnd/>
          </a:ln>
        </p:spPr>
      </p:pic>
    </p:spTree>
    <p:extLst>
      <p:ext uri="{BB962C8B-B14F-4D97-AF65-F5344CB8AC3E}">
        <p14:creationId xmlns:p14="http://schemas.microsoft.com/office/powerpoint/2010/main" val="1390379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ED824-3CE5-468F-8518-F909DB1B3914}"/>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D5CFE2ED-EF57-41F3-94AC-2F7678E816BE}"/>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17280CBE-88BD-4467-BE2D-81FA367C6864}"/>
              </a:ext>
            </a:extLst>
          </p:cNvPr>
          <p:cNvSpPr>
            <a:spLocks noGrp="1"/>
          </p:cNvSpPr>
          <p:nvPr>
            <p:ph type="ftr" sz="quarter" idx="11"/>
          </p:nvPr>
        </p:nvSpPr>
        <p:spPr/>
        <p:txBody>
          <a:bodyPr/>
          <a:lstStyle/>
          <a:p>
            <a:r>
              <a:rPr lang="pl-PL"/>
              <a:t>MW-Akademie        info@mw-akademie        www.mw-akademie.at</a:t>
            </a:r>
            <a:endParaRPr lang="de-AT"/>
          </a:p>
        </p:txBody>
      </p:sp>
      <p:sp>
        <p:nvSpPr>
          <p:cNvPr id="5" name="Foliennummernplatzhalter 4">
            <a:extLst>
              <a:ext uri="{FF2B5EF4-FFF2-40B4-BE49-F238E27FC236}">
                <a16:creationId xmlns:a16="http://schemas.microsoft.com/office/drawing/2014/main" id="{F3C26886-E945-414D-85C0-6FAF62EA5357}"/>
              </a:ext>
            </a:extLst>
          </p:cNvPr>
          <p:cNvSpPr>
            <a:spLocks noGrp="1"/>
          </p:cNvSpPr>
          <p:nvPr>
            <p:ph type="sldNum" sz="quarter" idx="12"/>
          </p:nvPr>
        </p:nvSpPr>
        <p:spPr/>
        <p:txBody>
          <a:bodyPr/>
          <a:lstStyle/>
          <a:p>
            <a:fld id="{6A628E22-22CE-4364-8F18-16976974F5AB}" type="slidenum">
              <a:rPr lang="de-AT" smtClean="0"/>
              <a:t>30</a:t>
            </a:fld>
            <a:endParaRPr lang="de-AT"/>
          </a:p>
        </p:txBody>
      </p:sp>
      <p:sp>
        <p:nvSpPr>
          <p:cNvPr id="6" name="Sprechblase: oval 5">
            <a:extLst>
              <a:ext uri="{FF2B5EF4-FFF2-40B4-BE49-F238E27FC236}">
                <a16:creationId xmlns:a16="http://schemas.microsoft.com/office/drawing/2014/main" id="{913B0E36-BB60-423E-B770-749A9271A276}"/>
              </a:ext>
            </a:extLst>
          </p:cNvPr>
          <p:cNvSpPr/>
          <p:nvPr/>
        </p:nvSpPr>
        <p:spPr>
          <a:xfrm>
            <a:off x="1424683" y="400691"/>
            <a:ext cx="7123415" cy="4335695"/>
          </a:xfrm>
          <a:prstGeom prst="wedgeEllipseCallout">
            <a:avLst/>
          </a:prstGeom>
          <a:gradFill>
            <a:gsLst>
              <a:gs pos="3500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de-DE" sz="3600" i="1" dirty="0">
                <a:ln w="0"/>
                <a:solidFill>
                  <a:srgbClr val="C00000"/>
                </a:solidFill>
                <a:effectLst>
                  <a:outerShdw blurRad="38100" dist="25400" dir="5400000" algn="ctr" rotWithShape="0">
                    <a:srgbClr val="6E747A">
                      <a:alpha val="43000"/>
                    </a:srgbClr>
                  </a:outerShdw>
                </a:effectLst>
                <a:latin typeface="Gotham Book" panose="02000603040000020004"/>
              </a:rPr>
              <a:t>Ein Beispiel zu geben ist nicht die wichtigste Art, wie man andere beeinflusst. Es ist die einzige</a:t>
            </a:r>
            <a:r>
              <a:rPr lang="de-DE" sz="3600" i="1" dirty="0">
                <a:ln w="0"/>
                <a:solidFill>
                  <a:srgbClr val="C00000"/>
                </a:solidFill>
                <a:effectLst>
                  <a:outerShdw blurRad="38100" dist="25400" dir="5400000" algn="ctr" rotWithShape="0">
                    <a:srgbClr val="6E747A">
                      <a:alpha val="43000"/>
                    </a:srgbClr>
                  </a:outerShdw>
                </a:effectLst>
              </a:rPr>
              <a:t>.</a:t>
            </a:r>
          </a:p>
        </p:txBody>
      </p:sp>
      <p:sp>
        <p:nvSpPr>
          <p:cNvPr id="7" name="Textfeld 6">
            <a:extLst>
              <a:ext uri="{FF2B5EF4-FFF2-40B4-BE49-F238E27FC236}">
                <a16:creationId xmlns:a16="http://schemas.microsoft.com/office/drawing/2014/main" id="{60B32D1F-A897-4BD5-83C7-E23A2C29246C}"/>
              </a:ext>
            </a:extLst>
          </p:cNvPr>
          <p:cNvSpPr txBox="1"/>
          <p:nvPr/>
        </p:nvSpPr>
        <p:spPr>
          <a:xfrm>
            <a:off x="1623317" y="5506948"/>
            <a:ext cx="6215865" cy="369332"/>
          </a:xfrm>
          <a:prstGeom prst="rect">
            <a:avLst/>
          </a:prstGeom>
          <a:noFill/>
        </p:spPr>
        <p:txBody>
          <a:bodyPr wrap="square" rtlCol="0">
            <a:spAutoFit/>
          </a:bodyPr>
          <a:lstStyle/>
          <a:p>
            <a:r>
              <a:rPr lang="de-DE" dirty="0">
                <a:latin typeface="Gotham Book" panose="02000603040000020004"/>
              </a:rPr>
              <a:t>Albert Schweitzer, Nobelpreisträger</a:t>
            </a:r>
          </a:p>
        </p:txBody>
      </p:sp>
    </p:spTree>
    <p:extLst>
      <p:ext uri="{BB962C8B-B14F-4D97-AF65-F5344CB8AC3E}">
        <p14:creationId xmlns:p14="http://schemas.microsoft.com/office/powerpoint/2010/main" val="2860856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51A85-DF79-4F49-9B84-AAB4C341A131}"/>
              </a:ext>
            </a:extLst>
          </p:cNvPr>
          <p:cNvSpPr>
            <a:spLocks noGrp="1"/>
          </p:cNvSpPr>
          <p:nvPr>
            <p:ph type="title"/>
          </p:nvPr>
        </p:nvSpPr>
        <p:spPr>
          <a:xfrm>
            <a:off x="648929" y="629266"/>
            <a:ext cx="3505495" cy="1622321"/>
          </a:xfrm>
        </p:spPr>
        <p:txBody>
          <a:bodyPr>
            <a:normAutofit/>
          </a:bodyPr>
          <a:lstStyle/>
          <a:p>
            <a:r>
              <a:rPr lang="de-DE" dirty="0"/>
              <a:t>Danke</a:t>
            </a:r>
          </a:p>
        </p:txBody>
      </p:sp>
      <p:sp>
        <p:nvSpPr>
          <p:cNvPr id="3" name="Inhaltsplatzhalter 2">
            <a:extLst>
              <a:ext uri="{FF2B5EF4-FFF2-40B4-BE49-F238E27FC236}">
                <a16:creationId xmlns:a16="http://schemas.microsoft.com/office/drawing/2014/main" id="{0B5E8634-ADBF-4DEE-B0CC-CBA10C191770}"/>
              </a:ext>
            </a:extLst>
          </p:cNvPr>
          <p:cNvSpPr>
            <a:spLocks noGrp="1"/>
          </p:cNvSpPr>
          <p:nvPr>
            <p:ph idx="1"/>
          </p:nvPr>
        </p:nvSpPr>
        <p:spPr>
          <a:xfrm>
            <a:off x="648931" y="2438400"/>
            <a:ext cx="3505494" cy="3785419"/>
          </a:xfrm>
        </p:spPr>
        <p:txBody>
          <a:bodyPr>
            <a:normAutofit/>
          </a:bodyPr>
          <a:lstStyle/>
          <a:p>
            <a:pPr>
              <a:defRPr/>
            </a:pPr>
            <a:r>
              <a:rPr lang="de-AT" sz="2000">
                <a:latin typeface="Gotham Book" panose="02000603040000020004" pitchFamily="2" charset="77"/>
                <a:ea typeface="Lato Light" panose="020F0502020204030203" pitchFamily="34" charset="0"/>
                <a:cs typeface="Gotham Medium" pitchFamily="2" charset="0"/>
              </a:rPr>
              <a:t>Für Eure aktive Mitarbeit</a:t>
            </a:r>
          </a:p>
          <a:p>
            <a:pPr>
              <a:defRPr/>
            </a:pPr>
            <a:endParaRPr kumimoji="0" lang="de-AT" sz="2000" b="0" i="0" u="none" strike="noStrike" kern="1200" cap="none" spc="0" normalizeH="0" baseline="0" noProof="0">
              <a:ln>
                <a:noFill/>
              </a:ln>
              <a:effectLst/>
              <a:uLnTx/>
              <a:uFillTx/>
              <a:latin typeface="Gotham Book" panose="02000603040000020004" pitchFamily="2" charset="77"/>
              <a:ea typeface="Lato Light" panose="020F0502020204030203" pitchFamily="34" charset="0"/>
              <a:cs typeface="Gotham Medium" pitchFamily="2" charset="0"/>
            </a:endParaRPr>
          </a:p>
          <a:p>
            <a:pPr>
              <a:defRPr/>
            </a:pPr>
            <a:r>
              <a:rPr lang="de-AT" sz="2000">
                <a:latin typeface="Gotham Book" panose="02000603040000020004" pitchFamily="2" charset="77"/>
                <a:ea typeface="Lato Light" panose="020F0502020204030203" pitchFamily="34" charset="0"/>
                <a:cs typeface="Gotham Medium" pitchFamily="2" charset="0"/>
              </a:rPr>
              <a:t>Für Eure Offenheit</a:t>
            </a:r>
            <a:endParaRPr kumimoji="0" lang="de-AT" sz="2000" b="0" i="0" u="none" strike="noStrike" kern="1200" cap="none" spc="0" normalizeH="0" baseline="0" noProof="0">
              <a:ln>
                <a:noFill/>
              </a:ln>
              <a:effectLst/>
              <a:uLnTx/>
              <a:uFillTx/>
              <a:latin typeface="Gotham Book" panose="02000603040000020004" pitchFamily="2" charset="77"/>
              <a:ea typeface="Lato Light" panose="020F0502020204030203" pitchFamily="34" charset="0"/>
              <a:cs typeface="Gotham Medium" pitchFamily="2" charset="0"/>
            </a:endParaRPr>
          </a:p>
          <a:p>
            <a:pPr>
              <a:defRPr/>
            </a:pPr>
            <a:endParaRPr kumimoji="0" lang="de-AT" sz="2000" b="0" i="0" u="none" strike="noStrike" kern="1200" cap="none" spc="0" normalizeH="0" baseline="0" noProof="0">
              <a:ln>
                <a:noFill/>
              </a:ln>
              <a:effectLst/>
              <a:uLnTx/>
              <a:uFillTx/>
              <a:latin typeface="Gotham Book" panose="02000603040000020004" pitchFamily="2" charset="77"/>
              <a:ea typeface="Lato Light" panose="020F0502020204030203" pitchFamily="34" charset="0"/>
              <a:cs typeface="Gotham Medium" pitchFamily="2" charset="0"/>
            </a:endParaRPr>
          </a:p>
          <a:p>
            <a:pPr>
              <a:defRPr/>
            </a:pPr>
            <a:r>
              <a:rPr kumimoji="0" lang="de-AT" sz="2000" b="0" i="0" u="none" strike="noStrike" kern="1200" cap="none" spc="0" normalizeH="0" baseline="0" noProof="0">
                <a:ln>
                  <a:noFill/>
                </a:ln>
                <a:effectLst/>
                <a:uLnTx/>
                <a:uFillTx/>
                <a:latin typeface="Gotham Book" panose="02000603040000020004" pitchFamily="2" charset="77"/>
                <a:ea typeface="Lato Light" panose="020F0502020204030203" pitchFamily="34" charset="0"/>
                <a:cs typeface="Gotham Medium" pitchFamily="2" charset="0"/>
              </a:rPr>
              <a:t>Für den aktiven Austausch der alles so lebendig gemacht hat</a:t>
            </a:r>
          </a:p>
          <a:p>
            <a:pPr>
              <a:defRPr/>
            </a:pPr>
            <a:endParaRPr lang="de-AT" sz="2000">
              <a:latin typeface="Gotham Book" panose="02000603040000020004" pitchFamily="2" charset="77"/>
              <a:ea typeface="Lato Light" panose="020F0502020204030203" pitchFamily="34" charset="0"/>
              <a:cs typeface="Gotham Medium" pitchFamily="2" charset="0"/>
            </a:endParaRPr>
          </a:p>
          <a:p>
            <a:pPr>
              <a:defRPr/>
            </a:pPr>
            <a:r>
              <a:rPr lang="de-AT" sz="2000">
                <a:latin typeface="Gotham Book" panose="02000603040000020004" pitchFamily="2" charset="77"/>
                <a:ea typeface="Lato Light" panose="020F0502020204030203" pitchFamily="34" charset="0"/>
                <a:cs typeface="Gotham Medium" pitchFamily="2" charset="0"/>
              </a:rPr>
              <a:t>Für Eure Zeit</a:t>
            </a:r>
            <a:endParaRPr kumimoji="0" lang="de-AT" sz="2000" b="0" i="0" u="none" strike="noStrike" kern="1200" cap="none" spc="0" normalizeH="0" baseline="0" noProof="0">
              <a:ln>
                <a:noFill/>
              </a:ln>
              <a:effectLst/>
              <a:uLnTx/>
              <a:uFillTx/>
              <a:latin typeface="Gotham Book" panose="02000603040000020004" pitchFamily="2" charset="77"/>
              <a:ea typeface="Lato Light" panose="020F0502020204030203" pitchFamily="34" charset="0"/>
              <a:cs typeface="Gotham Medium" pitchFamily="2" charset="0"/>
            </a:endParaRPr>
          </a:p>
          <a:p>
            <a:endParaRPr lang="de-DE" sz="200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Text, ClipArt enthält.&#10;&#10;Automatisch generierte Beschreibung">
            <a:extLst>
              <a:ext uri="{FF2B5EF4-FFF2-40B4-BE49-F238E27FC236}">
                <a16:creationId xmlns:a16="http://schemas.microsoft.com/office/drawing/2014/main" id="{C2C993FF-3D0E-431D-9D51-DC44D31FAE7C}"/>
              </a:ext>
            </a:extLst>
          </p:cNvPr>
          <p:cNvPicPr>
            <a:picLocks noChangeAspect="1"/>
          </p:cNvPicPr>
          <p:nvPr/>
        </p:nvPicPr>
        <p:blipFill>
          <a:blip r:embed="rId2"/>
          <a:stretch/>
        </p:blipFill>
        <p:spPr>
          <a:xfrm>
            <a:off x="5405862" y="1072314"/>
            <a:ext cx="6019331" cy="4710126"/>
          </a:xfrm>
          <a:prstGeom prst="rect">
            <a:avLst/>
          </a:prstGeom>
          <a:effectLst/>
        </p:spPr>
      </p:pic>
      <p:sp>
        <p:nvSpPr>
          <p:cNvPr id="4" name="Fußzeilenplatzhalter 3">
            <a:extLst>
              <a:ext uri="{FF2B5EF4-FFF2-40B4-BE49-F238E27FC236}">
                <a16:creationId xmlns:a16="http://schemas.microsoft.com/office/drawing/2014/main" id="{7698C4F1-1B5B-4E5F-8C1D-63815A7AF83D}"/>
              </a:ext>
            </a:extLst>
          </p:cNvPr>
          <p:cNvSpPr>
            <a:spLocks noGrp="1"/>
          </p:cNvSpPr>
          <p:nvPr>
            <p:ph type="ftr" sz="quarter" idx="11"/>
          </p:nvPr>
        </p:nvSpPr>
        <p:spPr>
          <a:xfrm>
            <a:off x="5123688" y="6356350"/>
            <a:ext cx="4114800" cy="365125"/>
          </a:xfrm>
        </p:spPr>
        <p:txBody>
          <a:bodyPr>
            <a:normAutofit/>
          </a:bodyPr>
          <a:lstStyle/>
          <a:p>
            <a:pPr algn="l">
              <a:spcAft>
                <a:spcPts val="600"/>
              </a:spcAft>
            </a:pPr>
            <a:r>
              <a:rPr lang="pl-PL" sz="1100">
                <a:solidFill>
                  <a:srgbClr val="303030"/>
                </a:solidFill>
              </a:rPr>
              <a:t>MW-Akademie        info@mw-akademie        www.mw-akademie.at</a:t>
            </a:r>
            <a:endParaRPr lang="de-AT" sz="1100">
              <a:solidFill>
                <a:srgbClr val="303030"/>
              </a:solidFill>
            </a:endParaRPr>
          </a:p>
        </p:txBody>
      </p:sp>
      <p:sp>
        <p:nvSpPr>
          <p:cNvPr id="5" name="Foliennummernplatzhalter 4">
            <a:extLst>
              <a:ext uri="{FF2B5EF4-FFF2-40B4-BE49-F238E27FC236}">
                <a16:creationId xmlns:a16="http://schemas.microsoft.com/office/drawing/2014/main" id="{9F397048-01C8-41BB-A532-4E934AC0E4F8}"/>
              </a:ext>
            </a:extLst>
          </p:cNvPr>
          <p:cNvSpPr>
            <a:spLocks noGrp="1"/>
          </p:cNvSpPr>
          <p:nvPr>
            <p:ph type="sldNum" sz="quarter" idx="12"/>
          </p:nvPr>
        </p:nvSpPr>
        <p:spPr>
          <a:xfrm>
            <a:off x="8610600" y="6356350"/>
            <a:ext cx="2743200" cy="365125"/>
          </a:xfrm>
        </p:spPr>
        <p:txBody>
          <a:bodyPr>
            <a:normAutofit/>
          </a:bodyPr>
          <a:lstStyle/>
          <a:p>
            <a:pPr>
              <a:spcAft>
                <a:spcPts val="600"/>
              </a:spcAft>
            </a:pPr>
            <a:fld id="{6A628E22-22CE-4364-8F18-16976974F5AB}" type="slidenum">
              <a:rPr lang="de-AT">
                <a:solidFill>
                  <a:srgbClr val="303030"/>
                </a:solidFill>
              </a:rPr>
              <a:pPr>
                <a:spcAft>
                  <a:spcPts val="600"/>
                </a:spcAft>
              </a:pPr>
              <a:t>31</a:t>
            </a:fld>
            <a:endParaRPr lang="de-AT">
              <a:solidFill>
                <a:srgbClr val="303030"/>
              </a:solidFill>
            </a:endParaRPr>
          </a:p>
        </p:txBody>
      </p:sp>
    </p:spTree>
    <p:extLst>
      <p:ext uri="{BB962C8B-B14F-4D97-AF65-F5344CB8AC3E}">
        <p14:creationId xmlns:p14="http://schemas.microsoft.com/office/powerpoint/2010/main" val="235422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B72D3C7-5DBF-4194-BFBD-A525B47B13E1}"/>
              </a:ext>
            </a:extLst>
          </p:cNvPr>
          <p:cNvPicPr>
            <a:picLocks noChangeAspect="1"/>
          </p:cNvPicPr>
          <p:nvPr/>
        </p:nvPicPr>
        <p:blipFill rotWithShape="1">
          <a:blip r:embed="rId2"/>
          <a:srcRect t="5970" b="14525"/>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6C0794AF-091A-4472-852D-3C4B027DD4E2}"/>
              </a:ext>
            </a:extLst>
          </p:cNvPr>
          <p:cNvSpPr>
            <a:spLocks noGrp="1"/>
          </p:cNvSpPr>
          <p:nvPr>
            <p:ph type="title"/>
          </p:nvPr>
        </p:nvSpPr>
        <p:spPr>
          <a:xfrm>
            <a:off x="709448" y="1913950"/>
            <a:ext cx="4204137" cy="1342754"/>
          </a:xfrm>
        </p:spPr>
        <p:txBody>
          <a:bodyPr>
            <a:normAutofit/>
          </a:bodyPr>
          <a:lstStyle/>
          <a:p>
            <a:pPr algn="ctr"/>
            <a:r>
              <a:rPr lang="de-DE" sz="3600" dirty="0"/>
              <a:t>Modul 2</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8B9E4DBC-2CF5-4FF1-8CAB-52BF6C68FD1A}"/>
              </a:ext>
            </a:extLst>
          </p:cNvPr>
          <p:cNvSpPr>
            <a:spLocks noGrp="1"/>
          </p:cNvSpPr>
          <p:nvPr>
            <p:ph idx="1"/>
          </p:nvPr>
        </p:nvSpPr>
        <p:spPr>
          <a:xfrm>
            <a:off x="525516" y="3417573"/>
            <a:ext cx="4593021" cy="2619839"/>
          </a:xfrm>
        </p:spPr>
        <p:txBody>
          <a:bodyPr anchor="ctr">
            <a:normAutofit/>
          </a:bodyPr>
          <a:lstStyle/>
          <a:p>
            <a:pPr marL="342900" lvl="1" indent="-342900">
              <a:spcBef>
                <a:spcPts val="1000"/>
              </a:spcBef>
              <a:buSzPct val="130000"/>
            </a:pPr>
            <a:r>
              <a:rPr lang="de-AT" sz="2000" dirty="0">
                <a:latin typeface="Gotham Book" panose="02000603040000020004" pitchFamily="2" charset="77"/>
                <a:ea typeface="Lato Light" panose="020F0502020204030203" pitchFamily="34" charset="0"/>
                <a:cs typeface="Gotham Medium" pitchFamily="2" charset="0"/>
              </a:rPr>
              <a:t>Sicheres Auftreten</a:t>
            </a:r>
          </a:p>
          <a:p>
            <a:pPr marL="342900" lvl="1" indent="-342900">
              <a:spcBef>
                <a:spcPts val="1000"/>
              </a:spcBef>
              <a:buSzPct val="130000"/>
            </a:pPr>
            <a:r>
              <a:rPr lang="de-AT" sz="2000" dirty="0">
                <a:latin typeface="Gotham Book" panose="02000603040000020004" pitchFamily="2" charset="77"/>
                <a:ea typeface="Lato Light" panose="020F0502020204030203" pitchFamily="34" charset="0"/>
                <a:cs typeface="Gotham Medium" pitchFamily="2" charset="0"/>
              </a:rPr>
              <a:t>Medien</a:t>
            </a:r>
          </a:p>
          <a:p>
            <a:pPr marL="342900" lvl="1" indent="-342900">
              <a:spcBef>
                <a:spcPts val="1000"/>
              </a:spcBef>
              <a:buSzPct val="130000"/>
            </a:pPr>
            <a:r>
              <a:rPr lang="de-AT" sz="2000" dirty="0">
                <a:latin typeface="Gotham Book" panose="02000603040000020004" pitchFamily="2" charset="77"/>
                <a:ea typeface="Lato Light" panose="020F0502020204030203" pitchFamily="34" charset="0"/>
                <a:cs typeface="Gotham Medium" pitchFamily="2" charset="0"/>
              </a:rPr>
              <a:t>Selbstbild / Fremdbild</a:t>
            </a:r>
          </a:p>
          <a:p>
            <a:pPr marL="342900" lvl="1" indent="-342900">
              <a:spcBef>
                <a:spcPts val="1000"/>
              </a:spcBef>
              <a:buSzPct val="130000"/>
            </a:pPr>
            <a:r>
              <a:rPr lang="de-AT" sz="2000" dirty="0">
                <a:latin typeface="Gotham Book" panose="02000603040000020004" pitchFamily="2" charset="77"/>
                <a:ea typeface="Lato Light" panose="020F0502020204030203" pitchFamily="34" charset="0"/>
                <a:cs typeface="Gotham Medium" pitchFamily="2" charset="0"/>
              </a:rPr>
              <a:t>Üben, Üben, Üben</a:t>
            </a:r>
          </a:p>
          <a:p>
            <a:pPr marL="342900" lvl="1" indent="-342900">
              <a:spcBef>
                <a:spcPts val="1000"/>
              </a:spcBef>
              <a:buSzPct val="130000"/>
            </a:pPr>
            <a:endParaRPr lang="de-AT" sz="700" dirty="0">
              <a:latin typeface="Gotham Book" panose="02000603040000020004" pitchFamily="2" charset="77"/>
              <a:ea typeface="Lato Light" panose="020F0502020204030203" pitchFamily="34" charset="0"/>
              <a:cs typeface="Gotham Medium" pitchFamily="2" charset="0"/>
            </a:endParaRPr>
          </a:p>
          <a:p>
            <a:pPr marL="0" lvl="1" indent="0">
              <a:spcBef>
                <a:spcPts val="1000"/>
              </a:spcBef>
              <a:buSzPct val="130000"/>
              <a:buNone/>
            </a:pPr>
            <a:endParaRPr lang="de-AT" sz="700" dirty="0">
              <a:latin typeface="Gotham Book" panose="02000603040000020004" pitchFamily="2" charset="77"/>
              <a:ea typeface="Lato Light" panose="020F0502020204030203" pitchFamily="34" charset="0"/>
              <a:cs typeface="Gotham Medium" pitchFamily="2" charset="0"/>
            </a:endParaRPr>
          </a:p>
        </p:txBody>
      </p:sp>
      <p:sp>
        <p:nvSpPr>
          <p:cNvPr id="4" name="Fußzeilenplatzhalter 3">
            <a:extLst>
              <a:ext uri="{FF2B5EF4-FFF2-40B4-BE49-F238E27FC236}">
                <a16:creationId xmlns:a16="http://schemas.microsoft.com/office/drawing/2014/main" id="{FB24A684-01E4-469F-B8B8-7C824DEACE9B}"/>
              </a:ext>
            </a:extLst>
          </p:cNvPr>
          <p:cNvSpPr>
            <a:spLocks noGrp="1"/>
          </p:cNvSpPr>
          <p:nvPr>
            <p:ph type="ftr" sz="quarter" idx="11"/>
          </p:nvPr>
        </p:nvSpPr>
        <p:spPr>
          <a:xfrm>
            <a:off x="1216573" y="6144612"/>
            <a:ext cx="3901964" cy="303814"/>
          </a:xfrm>
        </p:spPr>
        <p:txBody>
          <a:bodyPr>
            <a:normAutofit/>
          </a:bodyPr>
          <a:lstStyle/>
          <a:p>
            <a:pPr>
              <a:lnSpc>
                <a:spcPct val="90000"/>
              </a:lnSpc>
              <a:spcAft>
                <a:spcPts val="600"/>
              </a:spcAft>
            </a:pPr>
            <a:r>
              <a:rPr lang="pl-PL" sz="900" dirty="0">
                <a:solidFill>
                  <a:schemeClr val="tx1"/>
                </a:solidFill>
              </a:rPr>
              <a:t>MW-Akademie        info@mw-akademie        www.mw-akademie.at</a:t>
            </a:r>
            <a:endParaRPr lang="de-AT" sz="900" dirty="0">
              <a:solidFill>
                <a:schemeClr val="tx1"/>
              </a:solidFill>
            </a:endParaRPr>
          </a:p>
        </p:txBody>
      </p:sp>
    </p:spTree>
    <p:extLst>
      <p:ext uri="{BB962C8B-B14F-4D97-AF65-F5344CB8AC3E}">
        <p14:creationId xmlns:p14="http://schemas.microsoft.com/office/powerpoint/2010/main" val="339393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603DC-782E-47B3-93C9-CE30EF1B8164}"/>
              </a:ext>
            </a:extLst>
          </p:cNvPr>
          <p:cNvSpPr>
            <a:spLocks noGrp="1"/>
          </p:cNvSpPr>
          <p:nvPr>
            <p:ph type="title"/>
          </p:nvPr>
        </p:nvSpPr>
        <p:spPr/>
        <p:txBody>
          <a:bodyPr/>
          <a:lstStyle/>
          <a:p>
            <a:r>
              <a:rPr lang="de-DE" dirty="0"/>
              <a:t>Rahmen der Zusammenarbeit</a:t>
            </a:r>
          </a:p>
        </p:txBody>
      </p:sp>
      <p:sp>
        <p:nvSpPr>
          <p:cNvPr id="3" name="Inhaltsplatzhalter 2">
            <a:extLst>
              <a:ext uri="{FF2B5EF4-FFF2-40B4-BE49-F238E27FC236}">
                <a16:creationId xmlns:a16="http://schemas.microsoft.com/office/drawing/2014/main" id="{DB2349DE-CDD6-4EFB-93AF-B09B5939AB2D}"/>
              </a:ext>
            </a:extLst>
          </p:cNvPr>
          <p:cNvSpPr>
            <a:spLocks noGrp="1"/>
          </p:cNvSpPr>
          <p:nvPr>
            <p:ph idx="1"/>
          </p:nvPr>
        </p:nvSpPr>
        <p:spPr/>
        <p:txBody>
          <a:bodyPr/>
          <a:lstStyle/>
          <a:p>
            <a:pPr marL="342900" lvl="1" indent="-342900">
              <a:lnSpc>
                <a:spcPts val="7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„Du“ oder „Sie?“</a:t>
            </a:r>
          </a:p>
          <a:p>
            <a:pPr marL="342900" lvl="1" indent="-342900">
              <a:lnSpc>
                <a:spcPts val="700"/>
              </a:lnSpc>
              <a:spcBef>
                <a:spcPts val="1000"/>
              </a:spcBef>
              <a:buSzPct val="130000"/>
            </a:pPr>
            <a:endParaRPr lang="de-AT" dirty="0">
              <a:solidFill>
                <a:prstClr val="black"/>
              </a:solidFill>
              <a:latin typeface="Gotham Book" panose="02000603040000020004" pitchFamily="2" charset="77"/>
              <a:ea typeface="Lato Light" panose="020F0502020204030203" pitchFamily="34" charset="0"/>
              <a:cs typeface="Gotham Medium" pitchFamily="2" charset="0"/>
            </a:endParaRPr>
          </a:p>
          <a:p>
            <a:pPr marL="342900" lvl="1" indent="-342900">
              <a:lnSpc>
                <a:spcPts val="7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Vertrauensvoll und Vertraulich</a:t>
            </a:r>
          </a:p>
          <a:p>
            <a:pPr marL="342900" lvl="1" indent="-342900">
              <a:lnSpc>
                <a:spcPts val="700"/>
              </a:lnSpc>
              <a:spcBef>
                <a:spcPts val="1000"/>
              </a:spcBef>
              <a:buSzPct val="130000"/>
            </a:pPr>
            <a:endParaRPr lang="de-AT" dirty="0">
              <a:solidFill>
                <a:prstClr val="black"/>
              </a:solidFill>
              <a:latin typeface="Gotham Book" panose="02000603040000020004" pitchFamily="2" charset="77"/>
              <a:ea typeface="Lato Light" panose="020F0502020204030203" pitchFamily="34" charset="0"/>
              <a:cs typeface="Gotham Medium" pitchFamily="2" charset="0"/>
            </a:endParaRPr>
          </a:p>
          <a:p>
            <a:pPr marL="342900" lvl="1" indent="-342900">
              <a:lnSpc>
                <a:spcPts val="7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Fehlerkultur / 80:20 Prinzip</a:t>
            </a:r>
          </a:p>
          <a:p>
            <a:pPr marL="342900" lvl="1" indent="-342900">
              <a:lnSpc>
                <a:spcPts val="700"/>
              </a:lnSpc>
              <a:spcBef>
                <a:spcPts val="1000"/>
              </a:spcBef>
              <a:buSzPct val="130000"/>
            </a:pPr>
            <a:endParaRPr lang="de-AT" dirty="0">
              <a:solidFill>
                <a:prstClr val="black"/>
              </a:solidFill>
              <a:latin typeface="Gotham Book" panose="02000603040000020004" pitchFamily="2" charset="77"/>
              <a:ea typeface="Lato Light" panose="020F0502020204030203" pitchFamily="34" charset="0"/>
              <a:cs typeface="Gotham Medium" pitchFamily="2" charset="0"/>
            </a:endParaRPr>
          </a:p>
          <a:p>
            <a:pPr marL="342900" lvl="1" indent="-342900">
              <a:lnSpc>
                <a:spcPts val="7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Feedbackkultur</a:t>
            </a:r>
          </a:p>
          <a:p>
            <a:pPr marL="342900" lvl="1" indent="-342900">
              <a:lnSpc>
                <a:spcPts val="700"/>
              </a:lnSpc>
              <a:spcBef>
                <a:spcPts val="1000"/>
              </a:spcBef>
              <a:buSzPct val="130000"/>
            </a:pPr>
            <a:endParaRPr lang="de-AT" dirty="0">
              <a:solidFill>
                <a:prstClr val="black"/>
              </a:solidFill>
              <a:latin typeface="Gotham Book" panose="02000603040000020004" pitchFamily="2" charset="77"/>
              <a:ea typeface="Lato Light" panose="020F0502020204030203" pitchFamily="34" charset="0"/>
              <a:cs typeface="Gotham Medium" pitchFamily="2" charset="0"/>
            </a:endParaRPr>
          </a:p>
          <a:p>
            <a:pPr marL="342900" lvl="1" indent="-342900">
              <a:lnSpc>
                <a:spcPts val="7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Aktive Mitarbeit – voneinander lernen</a:t>
            </a:r>
          </a:p>
          <a:p>
            <a:pPr marL="342900" lvl="1" indent="-342900">
              <a:lnSpc>
                <a:spcPts val="700"/>
              </a:lnSpc>
              <a:spcBef>
                <a:spcPts val="1000"/>
              </a:spcBef>
              <a:buSzPct val="130000"/>
            </a:pPr>
            <a:endParaRPr lang="de-AT" dirty="0">
              <a:solidFill>
                <a:prstClr val="black"/>
              </a:solidFill>
              <a:latin typeface="Gotham Book" panose="02000603040000020004" pitchFamily="2" charset="77"/>
              <a:ea typeface="Lato Light" panose="020F0502020204030203" pitchFamily="34" charset="0"/>
              <a:cs typeface="Gotham Medium" pitchFamily="2" charset="0"/>
            </a:endParaRPr>
          </a:p>
          <a:p>
            <a:pPr marL="342900" lvl="1" indent="-342900">
              <a:lnSpc>
                <a:spcPts val="7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Was tun wir bei Nichteinhaltung unserer Regeln?</a:t>
            </a:r>
          </a:p>
          <a:p>
            <a:endParaRPr lang="de-DE" dirty="0"/>
          </a:p>
        </p:txBody>
      </p:sp>
      <p:sp>
        <p:nvSpPr>
          <p:cNvPr id="4" name="Fußzeilenplatzhalter 3">
            <a:extLst>
              <a:ext uri="{FF2B5EF4-FFF2-40B4-BE49-F238E27FC236}">
                <a16:creationId xmlns:a16="http://schemas.microsoft.com/office/drawing/2014/main" id="{D56CFF4E-06CA-4EDC-B37A-C287C626DAAB}"/>
              </a:ext>
            </a:extLst>
          </p:cNvPr>
          <p:cNvSpPr>
            <a:spLocks noGrp="1"/>
          </p:cNvSpPr>
          <p:nvPr>
            <p:ph type="ftr" sz="quarter" idx="11"/>
          </p:nvPr>
        </p:nvSpPr>
        <p:spPr>
          <a:xfrm>
            <a:off x="4038600" y="6356350"/>
            <a:ext cx="4572000" cy="365125"/>
          </a:xfrm>
        </p:spPr>
        <p:txBody>
          <a:bodyPr/>
          <a:lstStyle/>
          <a:p>
            <a:r>
              <a:rPr lang="pl-PL" dirty="0"/>
              <a:t>MW-Akademie        info@mw-akademie        www.mw-akademie.at</a:t>
            </a:r>
            <a:endParaRPr lang="de-AT" dirty="0"/>
          </a:p>
        </p:txBody>
      </p:sp>
      <p:sp>
        <p:nvSpPr>
          <p:cNvPr id="5" name="Foliennummernplatzhalter 4">
            <a:extLst>
              <a:ext uri="{FF2B5EF4-FFF2-40B4-BE49-F238E27FC236}">
                <a16:creationId xmlns:a16="http://schemas.microsoft.com/office/drawing/2014/main" id="{0CA45457-154C-4C32-879C-18B481F55793}"/>
              </a:ext>
            </a:extLst>
          </p:cNvPr>
          <p:cNvSpPr>
            <a:spLocks noGrp="1"/>
          </p:cNvSpPr>
          <p:nvPr>
            <p:ph type="sldNum" sz="quarter" idx="12"/>
          </p:nvPr>
        </p:nvSpPr>
        <p:spPr/>
        <p:txBody>
          <a:bodyPr/>
          <a:lstStyle/>
          <a:p>
            <a:fld id="{6A628E22-22CE-4364-8F18-16976974F5AB}" type="slidenum">
              <a:rPr lang="de-AT" smtClean="0"/>
              <a:t>5</a:t>
            </a:fld>
            <a:endParaRPr lang="de-AT"/>
          </a:p>
        </p:txBody>
      </p:sp>
    </p:spTree>
    <p:extLst>
      <p:ext uri="{BB962C8B-B14F-4D97-AF65-F5344CB8AC3E}">
        <p14:creationId xmlns:p14="http://schemas.microsoft.com/office/powerpoint/2010/main" val="369670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17540-C712-4C6A-AC11-F4EB34131350}"/>
              </a:ext>
            </a:extLst>
          </p:cNvPr>
          <p:cNvSpPr>
            <a:spLocks noGrp="1"/>
          </p:cNvSpPr>
          <p:nvPr>
            <p:ph type="title"/>
          </p:nvPr>
        </p:nvSpPr>
        <p:spPr/>
        <p:txBody>
          <a:bodyPr/>
          <a:lstStyle/>
          <a:p>
            <a:r>
              <a:rPr lang="de-DE" dirty="0" err="1"/>
              <a:t>Kennenlern</a:t>
            </a:r>
            <a:r>
              <a:rPr lang="de-DE" dirty="0"/>
              <a:t> Übung</a:t>
            </a:r>
          </a:p>
        </p:txBody>
      </p:sp>
      <p:sp>
        <p:nvSpPr>
          <p:cNvPr id="3" name="Inhaltsplatzhalter 2">
            <a:extLst>
              <a:ext uri="{FF2B5EF4-FFF2-40B4-BE49-F238E27FC236}">
                <a16:creationId xmlns:a16="http://schemas.microsoft.com/office/drawing/2014/main" id="{E765D488-4639-4D4F-81EA-976D3C1E5E07}"/>
              </a:ext>
            </a:extLst>
          </p:cNvPr>
          <p:cNvSpPr>
            <a:spLocks noGrp="1"/>
          </p:cNvSpPr>
          <p:nvPr>
            <p:ph idx="1"/>
          </p:nvPr>
        </p:nvSpPr>
        <p:spPr/>
        <p:txBody>
          <a:bodyPr>
            <a:normAutofit lnSpcReduction="10000"/>
          </a:bodyPr>
          <a:lstStyle/>
          <a:p>
            <a:pPr marL="342900" lvl="1" indent="-342900">
              <a:lnSpc>
                <a:spcPct val="1000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Zu zweit </a:t>
            </a:r>
          </a:p>
          <a:p>
            <a:pPr marL="342900" lvl="1" indent="-342900">
              <a:lnSpc>
                <a:spcPct val="1000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Gegenüber einschätzen</a:t>
            </a:r>
          </a:p>
          <a:p>
            <a:pPr marL="800100" lvl="2" indent="-342900">
              <a:lnSpc>
                <a:spcPct val="1000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Beruf</a:t>
            </a:r>
          </a:p>
          <a:p>
            <a:pPr marL="800100" lvl="2" indent="-342900">
              <a:lnSpc>
                <a:spcPct val="1000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Hobbies</a:t>
            </a:r>
          </a:p>
          <a:p>
            <a:pPr marL="800100" lvl="2" indent="-342900">
              <a:lnSpc>
                <a:spcPct val="1000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Familienstand</a:t>
            </a:r>
          </a:p>
          <a:p>
            <a:pPr marL="800100" lvl="2" indent="-342900">
              <a:lnSpc>
                <a:spcPct val="1000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Alter</a:t>
            </a:r>
          </a:p>
          <a:p>
            <a:pPr marL="800100" lvl="2" indent="-342900">
              <a:lnSpc>
                <a:spcPct val="1000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Persönlichkeitseigenschaften</a:t>
            </a:r>
          </a:p>
          <a:p>
            <a:pPr marL="800100" lvl="2" indent="-342900">
              <a:lnSpc>
                <a:spcPct val="1000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Etc.</a:t>
            </a:r>
          </a:p>
          <a:p>
            <a:pPr marL="342900" lvl="1" indent="-342900">
              <a:lnSpc>
                <a:spcPct val="1000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Dann Wechsel – danach Austausch</a:t>
            </a:r>
          </a:p>
          <a:p>
            <a:pPr marL="342900" lvl="1" indent="-342900">
              <a:lnSpc>
                <a:spcPct val="100000"/>
              </a:lnSpc>
              <a:spcBef>
                <a:spcPts val="1000"/>
              </a:spcBef>
              <a:buSzPct val="130000"/>
            </a:pPr>
            <a:r>
              <a:rPr lang="de-AT" dirty="0">
                <a:solidFill>
                  <a:prstClr val="black"/>
                </a:solidFill>
                <a:latin typeface="Gotham Book" panose="02000603040000020004" pitchFamily="2" charset="77"/>
                <a:ea typeface="Lato Light" panose="020F0502020204030203" pitchFamily="34" charset="0"/>
                <a:cs typeface="Gotham Medium" pitchFamily="2" charset="0"/>
              </a:rPr>
              <a:t>Dann Vorstellung des/der Anderen vor der Gruppe</a:t>
            </a:r>
          </a:p>
          <a:p>
            <a:endParaRPr lang="de-DE" dirty="0"/>
          </a:p>
        </p:txBody>
      </p:sp>
      <p:sp>
        <p:nvSpPr>
          <p:cNvPr id="4" name="Fußzeilenplatzhalter 3">
            <a:extLst>
              <a:ext uri="{FF2B5EF4-FFF2-40B4-BE49-F238E27FC236}">
                <a16:creationId xmlns:a16="http://schemas.microsoft.com/office/drawing/2014/main" id="{BBD64A00-A204-4DED-AED0-1EA76226007F}"/>
              </a:ext>
            </a:extLst>
          </p:cNvPr>
          <p:cNvSpPr>
            <a:spLocks noGrp="1"/>
          </p:cNvSpPr>
          <p:nvPr>
            <p:ph type="ftr" sz="quarter" idx="11"/>
          </p:nvPr>
        </p:nvSpPr>
        <p:spPr>
          <a:xfrm>
            <a:off x="4038599" y="6356350"/>
            <a:ext cx="4391026" cy="365125"/>
          </a:xfrm>
        </p:spPr>
        <p:txBody>
          <a:bodyPr/>
          <a:lstStyle/>
          <a:p>
            <a:r>
              <a:rPr lang="pl-PL"/>
              <a:t>MW-Akademie        info@mw-akademie        www.mw-akademie.at</a:t>
            </a:r>
            <a:endParaRPr lang="de-AT"/>
          </a:p>
        </p:txBody>
      </p:sp>
      <p:sp>
        <p:nvSpPr>
          <p:cNvPr id="5" name="Foliennummernplatzhalter 4">
            <a:extLst>
              <a:ext uri="{FF2B5EF4-FFF2-40B4-BE49-F238E27FC236}">
                <a16:creationId xmlns:a16="http://schemas.microsoft.com/office/drawing/2014/main" id="{91E476C2-9CD1-43FC-B1FC-CF66B8D6E936}"/>
              </a:ext>
            </a:extLst>
          </p:cNvPr>
          <p:cNvSpPr>
            <a:spLocks noGrp="1"/>
          </p:cNvSpPr>
          <p:nvPr>
            <p:ph type="sldNum" sz="quarter" idx="12"/>
          </p:nvPr>
        </p:nvSpPr>
        <p:spPr/>
        <p:txBody>
          <a:bodyPr/>
          <a:lstStyle/>
          <a:p>
            <a:fld id="{6A628E22-22CE-4364-8F18-16976974F5AB}" type="slidenum">
              <a:rPr lang="de-AT" smtClean="0"/>
              <a:t>6</a:t>
            </a:fld>
            <a:endParaRPr lang="de-AT"/>
          </a:p>
        </p:txBody>
      </p:sp>
    </p:spTree>
    <p:extLst>
      <p:ext uri="{BB962C8B-B14F-4D97-AF65-F5344CB8AC3E}">
        <p14:creationId xmlns:p14="http://schemas.microsoft.com/office/powerpoint/2010/main" val="407894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7AC5B-22D0-4C2B-8FF8-95ED353A8FE0}"/>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solidFill>
                  <a:schemeClr val="tx1"/>
                </a:solidFill>
              </a:rPr>
              <a:t>Euer Trainer: Elmar Fleck</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nhaltsplatzhalter 5" descr="Ein Bild, das Person, Mann, tragen, Brille enthält.&#10;&#10;Automatisch generierte Beschreibung">
            <a:extLst>
              <a:ext uri="{FF2B5EF4-FFF2-40B4-BE49-F238E27FC236}">
                <a16:creationId xmlns:a16="http://schemas.microsoft.com/office/drawing/2014/main" id="{8603D576-F706-4CF2-948F-02F547CB6E0A}"/>
              </a:ext>
            </a:extLst>
          </p:cNvPr>
          <p:cNvPicPr>
            <a:picLocks noGrp="1" noChangeAspect="1"/>
          </p:cNvPicPr>
          <p:nvPr>
            <p:ph idx="1"/>
          </p:nvPr>
        </p:nvPicPr>
        <p:blipFill rotWithShape="1">
          <a:blip r:embed="rId2"/>
          <a:srcRect t="60" b="3481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Foliennummernplatzhalter 4">
            <a:extLst>
              <a:ext uri="{FF2B5EF4-FFF2-40B4-BE49-F238E27FC236}">
                <a16:creationId xmlns:a16="http://schemas.microsoft.com/office/drawing/2014/main" id="{8E435AC3-1DB2-4F24-A8D9-9A7C64B28541}"/>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6A628E22-22CE-4364-8F18-16976974F5AB}" type="slidenum">
              <a:rPr lang="en-US" sz="1500">
                <a:solidFill>
                  <a:srgbClr val="FFFFFF"/>
                </a:solidFill>
                <a:latin typeface="Calibri" panose="020F0502020204030204"/>
              </a:rPr>
              <a:pPr algn="ctr">
                <a:spcAft>
                  <a:spcPts val="600"/>
                </a:spcAft>
                <a:defRPr/>
              </a:pPr>
              <a:t>7</a:t>
            </a:fld>
            <a:endParaRPr lang="en-US" sz="1500">
              <a:solidFill>
                <a:srgbClr val="FFFFFF"/>
              </a:solidFill>
              <a:latin typeface="Calibri" panose="020F0502020204030204"/>
            </a:endParaRPr>
          </a:p>
        </p:txBody>
      </p:sp>
      <p:sp>
        <p:nvSpPr>
          <p:cNvPr id="4" name="Fußzeilenplatzhalter 3">
            <a:extLst>
              <a:ext uri="{FF2B5EF4-FFF2-40B4-BE49-F238E27FC236}">
                <a16:creationId xmlns:a16="http://schemas.microsoft.com/office/drawing/2014/main" id="{D5410720-33FE-4E0D-B1E4-6B518A690C1D}"/>
              </a:ext>
            </a:extLst>
          </p:cNvPr>
          <p:cNvSpPr>
            <a:spLocks noGrp="1"/>
          </p:cNvSpPr>
          <p:nvPr>
            <p:ph type="ftr" sz="quarter" idx="11"/>
          </p:nvPr>
        </p:nvSpPr>
        <p:spPr>
          <a:xfrm>
            <a:off x="7464612" y="6199631"/>
            <a:ext cx="4087304" cy="365760"/>
          </a:xfrm>
        </p:spPr>
        <p:txBody>
          <a:bodyPr vert="horz" lIns="91440" tIns="45720" rIns="91440" bIns="45720" rtlCol="0" anchor="ctr">
            <a:normAutofit/>
          </a:bodyPr>
          <a:lstStyle/>
          <a:p>
            <a:pPr algn="l">
              <a:spcAft>
                <a:spcPts val="600"/>
              </a:spcAft>
              <a:defRPr/>
            </a:pPr>
            <a:r>
              <a:rPr lang="en-US" sz="1100" kern="1200">
                <a:solidFill>
                  <a:schemeClr val="tx1">
                    <a:alpha val="80000"/>
                  </a:schemeClr>
                </a:solidFill>
                <a:latin typeface="Calibri" panose="020F0502020204030204"/>
                <a:ea typeface="+mn-ea"/>
                <a:cs typeface="+mn-cs"/>
              </a:rPr>
              <a:t>MW-Akademie        info@mw-akademie        www.mw-akademie.at</a:t>
            </a:r>
          </a:p>
        </p:txBody>
      </p:sp>
    </p:spTree>
    <p:extLst>
      <p:ext uri="{BB962C8B-B14F-4D97-AF65-F5344CB8AC3E}">
        <p14:creationId xmlns:p14="http://schemas.microsoft.com/office/powerpoint/2010/main" val="20426959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5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E54DDC-D681-4AD4-84C6-27368FA9DD1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Lernansatz</a:t>
            </a:r>
          </a:p>
        </p:txBody>
      </p:sp>
      <p:pic>
        <p:nvPicPr>
          <p:cNvPr id="7" name="Picture 2">
            <a:extLst>
              <a:ext uri="{FF2B5EF4-FFF2-40B4-BE49-F238E27FC236}">
                <a16:creationId xmlns:a16="http://schemas.microsoft.com/office/drawing/2014/main" id="{0971697C-C2FE-4184-8884-EE50246A00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100943"/>
            <a:ext cx="7188199" cy="4652725"/>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B4E20354-B1A6-4D30-9DD2-A3C1962CAAA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MW-Akademie        info@mw-akademie        www.mw-akademie.at</a:t>
            </a:r>
          </a:p>
        </p:txBody>
      </p:sp>
      <p:sp>
        <p:nvSpPr>
          <p:cNvPr id="5" name="Foliennummernplatzhalter 4">
            <a:extLst>
              <a:ext uri="{FF2B5EF4-FFF2-40B4-BE49-F238E27FC236}">
                <a16:creationId xmlns:a16="http://schemas.microsoft.com/office/drawing/2014/main" id="{F3912302-2F3D-4F15-814E-B9C0D4680791}"/>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6A628E22-22CE-4364-8F18-16976974F5AB}" type="slidenum">
              <a:rPr lang="en-US">
                <a:solidFill>
                  <a:srgbClr val="898989"/>
                </a:solidFill>
              </a:rPr>
              <a:pPr>
                <a:spcAft>
                  <a:spcPts val="600"/>
                </a:spcAft>
              </a:pPr>
              <a:t>8</a:t>
            </a:fld>
            <a:endParaRPr lang="en-US">
              <a:solidFill>
                <a:srgbClr val="898989"/>
              </a:solidFill>
            </a:endParaRPr>
          </a:p>
        </p:txBody>
      </p:sp>
      <p:sp>
        <p:nvSpPr>
          <p:cNvPr id="6" name="Titel 1">
            <a:extLst>
              <a:ext uri="{FF2B5EF4-FFF2-40B4-BE49-F238E27FC236}">
                <a16:creationId xmlns:a16="http://schemas.microsoft.com/office/drawing/2014/main" id="{8EF38FAC-14B3-45FA-AB42-5D9DA7096236}"/>
              </a:ext>
            </a:extLst>
          </p:cNvPr>
          <p:cNvSpPr txBox="1">
            <a:spLocks/>
          </p:cNvSpPr>
          <p:nvPr/>
        </p:nvSpPr>
        <p:spPr>
          <a:xfrm>
            <a:off x="4376057" y="5895342"/>
            <a:ext cx="6934200" cy="319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39200"/>
                </a:solidFill>
                <a:latin typeface="+mj-lt"/>
                <a:ea typeface="+mj-ea"/>
                <a:cs typeface="+mj-cs"/>
              </a:defRPr>
            </a:lvl1pPr>
          </a:lstStyle>
          <a:p>
            <a:pPr>
              <a:spcAft>
                <a:spcPts val="600"/>
              </a:spcAft>
            </a:pPr>
            <a:r>
              <a:rPr lang="de-DE" sz="1400" dirty="0">
                <a:solidFill>
                  <a:schemeClr val="tx1"/>
                </a:solidFill>
              </a:rPr>
              <a:t>Quelle: http://www.edutechie.ws/2007/10/09/cone-of-experience-media/</a:t>
            </a:r>
          </a:p>
        </p:txBody>
      </p:sp>
    </p:spTree>
    <p:extLst>
      <p:ext uri="{BB962C8B-B14F-4D97-AF65-F5344CB8AC3E}">
        <p14:creationId xmlns:p14="http://schemas.microsoft.com/office/powerpoint/2010/main" val="83769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54DDC-D681-4AD4-84C6-27368FA9DD1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Lernansatz</a:t>
            </a:r>
          </a:p>
        </p:txBody>
      </p:sp>
      <p:pic>
        <p:nvPicPr>
          <p:cNvPr id="7" name="Picture 2">
            <a:extLst>
              <a:ext uri="{FF2B5EF4-FFF2-40B4-BE49-F238E27FC236}">
                <a16:creationId xmlns:a16="http://schemas.microsoft.com/office/drawing/2014/main" id="{0971697C-C2FE-4184-8884-EE50246A00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100943"/>
            <a:ext cx="7188199" cy="4652725"/>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B4E20354-B1A6-4D30-9DD2-A3C1962CAAA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MW-Akademie        info@mw-akademie        www.mw-akademie.at</a:t>
            </a:r>
          </a:p>
        </p:txBody>
      </p:sp>
      <p:sp>
        <p:nvSpPr>
          <p:cNvPr id="5" name="Foliennummernplatzhalter 4">
            <a:extLst>
              <a:ext uri="{FF2B5EF4-FFF2-40B4-BE49-F238E27FC236}">
                <a16:creationId xmlns:a16="http://schemas.microsoft.com/office/drawing/2014/main" id="{F3912302-2F3D-4F15-814E-B9C0D4680791}"/>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6A628E22-22CE-4364-8F18-16976974F5AB}" type="slidenum">
              <a:rPr lang="en-US">
                <a:solidFill>
                  <a:srgbClr val="898989"/>
                </a:solidFill>
              </a:rPr>
              <a:pPr>
                <a:spcAft>
                  <a:spcPts val="600"/>
                </a:spcAft>
              </a:pPr>
              <a:t>9</a:t>
            </a:fld>
            <a:endParaRPr lang="en-US">
              <a:solidFill>
                <a:srgbClr val="898989"/>
              </a:solidFill>
            </a:endParaRPr>
          </a:p>
        </p:txBody>
      </p:sp>
      <p:sp>
        <p:nvSpPr>
          <p:cNvPr id="6" name="Titel 1">
            <a:extLst>
              <a:ext uri="{FF2B5EF4-FFF2-40B4-BE49-F238E27FC236}">
                <a16:creationId xmlns:a16="http://schemas.microsoft.com/office/drawing/2014/main" id="{8EF38FAC-14B3-45FA-AB42-5D9DA7096236}"/>
              </a:ext>
            </a:extLst>
          </p:cNvPr>
          <p:cNvSpPr txBox="1">
            <a:spLocks/>
          </p:cNvSpPr>
          <p:nvPr/>
        </p:nvSpPr>
        <p:spPr>
          <a:xfrm>
            <a:off x="4376057" y="5895342"/>
            <a:ext cx="6934200" cy="319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39200"/>
                </a:solidFill>
                <a:latin typeface="+mj-lt"/>
                <a:ea typeface="+mj-ea"/>
                <a:cs typeface="+mj-cs"/>
              </a:defRPr>
            </a:lvl1pPr>
          </a:lstStyle>
          <a:p>
            <a:pPr>
              <a:spcAft>
                <a:spcPts val="600"/>
              </a:spcAft>
            </a:pPr>
            <a:r>
              <a:rPr lang="de-DE" sz="1400" dirty="0">
                <a:solidFill>
                  <a:schemeClr val="tx1"/>
                </a:solidFill>
              </a:rPr>
              <a:t>Quelle: http://www.edutechie.ws/2007/10/09/cone-of-experience-media/</a:t>
            </a:r>
          </a:p>
        </p:txBody>
      </p:sp>
      <p:sp>
        <p:nvSpPr>
          <p:cNvPr id="9" name="Ellipse 8">
            <a:extLst>
              <a:ext uri="{FF2B5EF4-FFF2-40B4-BE49-F238E27FC236}">
                <a16:creationId xmlns:a16="http://schemas.microsoft.com/office/drawing/2014/main" id="{E2E3A027-444D-49CB-82CE-9F21F92A57AA}"/>
              </a:ext>
            </a:extLst>
          </p:cNvPr>
          <p:cNvSpPr/>
          <p:nvPr/>
        </p:nvSpPr>
        <p:spPr>
          <a:xfrm>
            <a:off x="3003668" y="3902971"/>
            <a:ext cx="8866598" cy="2152038"/>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627887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860</Words>
  <Application>Microsoft Office PowerPoint</Application>
  <PresentationFormat>Breitbild</PresentationFormat>
  <Paragraphs>171</Paragraphs>
  <Slides>31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Calibri</vt:lpstr>
      <vt:lpstr>Calibri Light</vt:lpstr>
      <vt:lpstr>Gotham Book</vt:lpstr>
      <vt:lpstr>Office</vt:lpstr>
      <vt:lpstr>PowerPoint-Präsentation</vt:lpstr>
      <vt:lpstr>PowerPoint-Präsentation</vt:lpstr>
      <vt:lpstr>PowerPoint-Präsentation</vt:lpstr>
      <vt:lpstr>Modul 2</vt:lpstr>
      <vt:lpstr>Rahmen der Zusammenarbeit</vt:lpstr>
      <vt:lpstr>Kennenlern Übung</vt:lpstr>
      <vt:lpstr>Euer Trainer: Elmar Fleck</vt:lpstr>
      <vt:lpstr>Lernansatz</vt:lpstr>
      <vt:lpstr>Lernansatz</vt:lpstr>
      <vt:lpstr>Feedback Tool</vt:lpstr>
      <vt:lpstr>PowerPoint-Präsentation</vt:lpstr>
      <vt:lpstr>PowerPoint-Präsentation</vt:lpstr>
      <vt:lpstr>PowerPoint-Präsentation</vt:lpstr>
      <vt:lpstr>Perfekter Inhalt ;)</vt:lpstr>
      <vt:lpstr>PowerPoint-Präsentation</vt:lpstr>
      <vt:lpstr>Online Tools</vt:lpstr>
      <vt:lpstr>Bilder</vt:lpstr>
      <vt:lpstr>PowerPoint-Präsentation</vt:lpstr>
      <vt:lpstr>PowerPoint-Präsentation</vt:lpstr>
      <vt:lpstr>PowerPoint-Präsentation</vt:lpstr>
      <vt:lpstr>PowerPoint-Präsentation</vt:lpstr>
      <vt:lpstr>PowerPoint-Präsentation</vt:lpstr>
      <vt:lpstr>Johari Fenster</vt:lpstr>
      <vt:lpstr>PowerPoint-Präsentation</vt:lpstr>
      <vt:lpstr>PowerPoint-Präsentation</vt:lpstr>
      <vt:lpstr>Methode</vt:lpstr>
      <vt:lpstr>PowerPoint-Präsentation</vt:lpstr>
      <vt:lpstr>PowerPoint-Präsentation</vt:lpstr>
      <vt:lpstr>PowerPoint-Präsentation</vt:lpstr>
      <vt:lpstr>PowerPoint-Präsentation</vt:lpstr>
      <vt:lpstr>Danke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Manuela</dc:creator>
  <cp:lastModifiedBy>Elmar Fleck</cp:lastModifiedBy>
  <cp:revision>2</cp:revision>
  <dcterms:created xsi:type="dcterms:W3CDTF">2021-06-20T18:17:14Z</dcterms:created>
  <dcterms:modified xsi:type="dcterms:W3CDTF">2022-06-02T12:28:56Z</dcterms:modified>
</cp:coreProperties>
</file>