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77" r:id="rId3"/>
    <p:sldId id="359" r:id="rId4"/>
    <p:sldId id="358" r:id="rId5"/>
    <p:sldId id="386" r:id="rId6"/>
    <p:sldId id="380" r:id="rId7"/>
    <p:sldId id="383" r:id="rId8"/>
    <p:sldId id="390" r:id="rId9"/>
    <p:sldId id="393" r:id="rId10"/>
    <p:sldId id="395" r:id="rId11"/>
    <p:sldId id="374" r:id="rId12"/>
    <p:sldId id="378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96D"/>
    <a:srgbClr val="F39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1ABF33-7EFF-4CA6-8211-5C4F03D1DE67}" v="2" dt="2022-08-18T09:01:53.7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mar Fleck" userId="78d0e5ff-0ebe-4ddb-b706-7c35cdbbbad5" providerId="ADAL" clId="{511ABF33-7EFF-4CA6-8211-5C4F03D1DE67}"/>
    <pc:docChg chg="undo custSel addSld delSld modSld sldOrd">
      <pc:chgData name="Elmar Fleck" userId="78d0e5ff-0ebe-4ddb-b706-7c35cdbbbad5" providerId="ADAL" clId="{511ABF33-7EFF-4CA6-8211-5C4F03D1DE67}" dt="2022-08-24T13:31:30.946" v="721" actId="47"/>
      <pc:docMkLst>
        <pc:docMk/>
      </pc:docMkLst>
      <pc:sldChg chg="modSp mod">
        <pc:chgData name="Elmar Fleck" userId="78d0e5ff-0ebe-4ddb-b706-7c35cdbbbad5" providerId="ADAL" clId="{511ABF33-7EFF-4CA6-8211-5C4F03D1DE67}" dt="2022-08-18T08:25:57.656" v="0" actId="20577"/>
        <pc:sldMkLst>
          <pc:docMk/>
          <pc:sldMk cId="1833559015" sldId="256"/>
        </pc:sldMkLst>
        <pc:spChg chg="mod">
          <ac:chgData name="Elmar Fleck" userId="78d0e5ff-0ebe-4ddb-b706-7c35cdbbbad5" providerId="ADAL" clId="{511ABF33-7EFF-4CA6-8211-5C4F03D1DE67}" dt="2022-08-18T08:25:57.656" v="0" actId="20577"/>
          <ac:spMkLst>
            <pc:docMk/>
            <pc:sldMk cId="1833559015" sldId="256"/>
            <ac:spMk id="3" creationId="{6894998F-0F04-446C-834C-88E7F79D1080}"/>
          </ac:spMkLst>
        </pc:spChg>
      </pc:sldChg>
      <pc:sldChg chg="modSp mod">
        <pc:chgData name="Elmar Fleck" userId="78d0e5ff-0ebe-4ddb-b706-7c35cdbbbad5" providerId="ADAL" clId="{511ABF33-7EFF-4CA6-8211-5C4F03D1DE67}" dt="2022-08-18T08:27:27.097" v="93" actId="20577"/>
        <pc:sldMkLst>
          <pc:docMk/>
          <pc:sldMk cId="3393931951" sldId="358"/>
        </pc:sldMkLst>
        <pc:spChg chg="mod">
          <ac:chgData name="Elmar Fleck" userId="78d0e5ff-0ebe-4ddb-b706-7c35cdbbbad5" providerId="ADAL" clId="{511ABF33-7EFF-4CA6-8211-5C4F03D1DE67}" dt="2022-08-18T08:27:27.097" v="93" actId="20577"/>
          <ac:spMkLst>
            <pc:docMk/>
            <pc:sldMk cId="3393931951" sldId="358"/>
            <ac:spMk id="2" creationId="{6C0794AF-091A-4472-852D-3C4B027DD4E2}"/>
          </ac:spMkLst>
        </pc:spChg>
        <pc:spChg chg="mod">
          <ac:chgData name="Elmar Fleck" userId="78d0e5ff-0ebe-4ddb-b706-7c35cdbbbad5" providerId="ADAL" clId="{511ABF33-7EFF-4CA6-8211-5C4F03D1DE67}" dt="2022-08-18T08:27:15.194" v="90" actId="20577"/>
          <ac:spMkLst>
            <pc:docMk/>
            <pc:sldMk cId="3393931951" sldId="358"/>
            <ac:spMk id="3" creationId="{8B9E4DBC-2CF5-4FF1-8CAB-52BF6C68FD1A}"/>
          </ac:spMkLst>
        </pc:spChg>
      </pc:sldChg>
      <pc:sldChg chg="modSp add mod">
        <pc:chgData name="Elmar Fleck" userId="78d0e5ff-0ebe-4ddb-b706-7c35cdbbbad5" providerId="ADAL" clId="{511ABF33-7EFF-4CA6-8211-5C4F03D1DE67}" dt="2022-08-18T09:40:37.009" v="719" actId="108"/>
        <pc:sldMkLst>
          <pc:docMk/>
          <pc:sldMk cId="3696708517" sldId="359"/>
        </pc:sldMkLst>
        <pc:spChg chg="mod">
          <ac:chgData name="Elmar Fleck" userId="78d0e5ff-0ebe-4ddb-b706-7c35cdbbbad5" providerId="ADAL" clId="{511ABF33-7EFF-4CA6-8211-5C4F03D1DE67}" dt="2022-08-18T09:40:37.009" v="719" actId="108"/>
          <ac:spMkLst>
            <pc:docMk/>
            <pc:sldMk cId="3696708517" sldId="359"/>
            <ac:spMk id="3" creationId="{DB2349DE-CDD6-4EFB-93AF-B09B5939AB2D}"/>
          </ac:spMkLst>
        </pc:spChg>
      </pc:sldChg>
      <pc:sldChg chg="del">
        <pc:chgData name="Elmar Fleck" userId="78d0e5ff-0ebe-4ddb-b706-7c35cdbbbad5" providerId="ADAL" clId="{511ABF33-7EFF-4CA6-8211-5C4F03D1DE67}" dt="2022-08-24T13:31:25.620" v="720" actId="47"/>
        <pc:sldMkLst>
          <pc:docMk/>
          <pc:sldMk cId="406270608" sldId="375"/>
        </pc:sldMkLst>
      </pc:sldChg>
      <pc:sldChg chg="del ord">
        <pc:chgData name="Elmar Fleck" userId="78d0e5ff-0ebe-4ddb-b706-7c35cdbbbad5" providerId="ADAL" clId="{511ABF33-7EFF-4CA6-8211-5C4F03D1DE67}" dt="2022-08-24T13:31:30.946" v="721" actId="47"/>
        <pc:sldMkLst>
          <pc:docMk/>
          <pc:sldMk cId="654142984" sldId="376"/>
        </pc:sldMkLst>
      </pc:sldChg>
      <pc:sldChg chg="add">
        <pc:chgData name="Elmar Fleck" userId="78d0e5ff-0ebe-4ddb-b706-7c35cdbbbad5" providerId="ADAL" clId="{511ABF33-7EFF-4CA6-8211-5C4F03D1DE67}" dt="2022-08-18T09:01:53.742" v="687"/>
        <pc:sldMkLst>
          <pc:docMk/>
          <pc:sldMk cId="2860856563" sldId="377"/>
        </pc:sldMkLst>
      </pc:sldChg>
      <pc:sldChg chg="modSp mod">
        <pc:chgData name="Elmar Fleck" userId="78d0e5ff-0ebe-4ddb-b706-7c35cdbbbad5" providerId="ADAL" clId="{511ABF33-7EFF-4CA6-8211-5C4F03D1DE67}" dt="2022-08-18T08:26:52.937" v="80" actId="20577"/>
        <pc:sldMkLst>
          <pc:docMk/>
          <pc:sldMk cId="3196221420" sldId="380"/>
        </pc:sldMkLst>
        <pc:spChg chg="mod">
          <ac:chgData name="Elmar Fleck" userId="78d0e5ff-0ebe-4ddb-b706-7c35cdbbbad5" providerId="ADAL" clId="{511ABF33-7EFF-4CA6-8211-5C4F03D1DE67}" dt="2022-08-18T08:26:52.937" v="80" actId="20577"/>
          <ac:spMkLst>
            <pc:docMk/>
            <pc:sldMk cId="3196221420" sldId="380"/>
            <ac:spMk id="3" creationId="{5EA52E80-C612-4301-82DB-4C010A579DF1}"/>
          </ac:spMkLst>
        </pc:spChg>
      </pc:sldChg>
      <pc:sldChg chg="modSp mod">
        <pc:chgData name="Elmar Fleck" userId="78d0e5ff-0ebe-4ddb-b706-7c35cdbbbad5" providerId="ADAL" clId="{511ABF33-7EFF-4CA6-8211-5C4F03D1DE67}" dt="2022-08-18T08:26:58.239" v="89" actId="20577"/>
        <pc:sldMkLst>
          <pc:docMk/>
          <pc:sldMk cId="1833644318" sldId="383"/>
        </pc:sldMkLst>
        <pc:spChg chg="mod">
          <ac:chgData name="Elmar Fleck" userId="78d0e5ff-0ebe-4ddb-b706-7c35cdbbbad5" providerId="ADAL" clId="{511ABF33-7EFF-4CA6-8211-5C4F03D1DE67}" dt="2022-08-18T08:26:58.239" v="89" actId="20577"/>
          <ac:spMkLst>
            <pc:docMk/>
            <pc:sldMk cId="1833644318" sldId="383"/>
            <ac:spMk id="3" creationId="{5EA52E80-C612-4301-82DB-4C010A579DF1}"/>
          </ac:spMkLst>
        </pc:spChg>
      </pc:sldChg>
      <pc:sldChg chg="modSp del mod">
        <pc:chgData name="Elmar Fleck" userId="78d0e5ff-0ebe-4ddb-b706-7c35cdbbbad5" providerId="ADAL" clId="{511ABF33-7EFF-4CA6-8211-5C4F03D1DE67}" dt="2022-08-24T13:31:25.620" v="720" actId="47"/>
        <pc:sldMkLst>
          <pc:docMk/>
          <pc:sldMk cId="2490163730" sldId="387"/>
        </pc:sldMkLst>
        <pc:spChg chg="mod">
          <ac:chgData name="Elmar Fleck" userId="78d0e5ff-0ebe-4ddb-b706-7c35cdbbbad5" providerId="ADAL" clId="{511ABF33-7EFF-4CA6-8211-5C4F03D1DE67}" dt="2022-08-18T08:47:34.135" v="390" actId="20577"/>
          <ac:spMkLst>
            <pc:docMk/>
            <pc:sldMk cId="2490163730" sldId="387"/>
            <ac:spMk id="2" creationId="{259B3FD6-9A1C-4641-B7B7-9EE5A23DDA32}"/>
          </ac:spMkLst>
        </pc:spChg>
      </pc:sldChg>
      <pc:sldChg chg="del">
        <pc:chgData name="Elmar Fleck" userId="78d0e5ff-0ebe-4ddb-b706-7c35cdbbbad5" providerId="ADAL" clId="{511ABF33-7EFF-4CA6-8211-5C4F03D1DE67}" dt="2022-08-24T13:31:25.620" v="720" actId="47"/>
        <pc:sldMkLst>
          <pc:docMk/>
          <pc:sldMk cId="499693771" sldId="388"/>
        </pc:sldMkLst>
      </pc:sldChg>
      <pc:sldChg chg="del">
        <pc:chgData name="Elmar Fleck" userId="78d0e5ff-0ebe-4ddb-b706-7c35cdbbbad5" providerId="ADAL" clId="{511ABF33-7EFF-4CA6-8211-5C4F03D1DE67}" dt="2022-08-24T13:31:25.620" v="720" actId="47"/>
        <pc:sldMkLst>
          <pc:docMk/>
          <pc:sldMk cId="1243873856" sldId="389"/>
        </pc:sldMkLst>
      </pc:sldChg>
      <pc:sldChg chg="modSp mod">
        <pc:chgData name="Elmar Fleck" userId="78d0e5ff-0ebe-4ddb-b706-7c35cdbbbad5" providerId="ADAL" clId="{511ABF33-7EFF-4CA6-8211-5C4F03D1DE67}" dt="2022-08-18T08:29:50.684" v="189" actId="20577"/>
        <pc:sldMkLst>
          <pc:docMk/>
          <pc:sldMk cId="1746464086" sldId="390"/>
        </pc:sldMkLst>
        <pc:spChg chg="mod">
          <ac:chgData name="Elmar Fleck" userId="78d0e5ff-0ebe-4ddb-b706-7c35cdbbbad5" providerId="ADAL" clId="{511ABF33-7EFF-4CA6-8211-5C4F03D1DE67}" dt="2022-08-18T08:27:51.775" v="119" actId="20577"/>
          <ac:spMkLst>
            <pc:docMk/>
            <pc:sldMk cId="1746464086" sldId="390"/>
            <ac:spMk id="2" creationId="{2E0F0881-3691-4F15-BACC-7CBF57D07E13}"/>
          </ac:spMkLst>
        </pc:spChg>
        <pc:spChg chg="mod">
          <ac:chgData name="Elmar Fleck" userId="78d0e5ff-0ebe-4ddb-b706-7c35cdbbbad5" providerId="ADAL" clId="{511ABF33-7EFF-4CA6-8211-5C4F03D1DE67}" dt="2022-08-18T08:29:50.684" v="189" actId="20577"/>
          <ac:spMkLst>
            <pc:docMk/>
            <pc:sldMk cId="1746464086" sldId="390"/>
            <ac:spMk id="3" creationId="{39932B2F-FFA4-4056-8BD5-7EA5344258BB}"/>
          </ac:spMkLst>
        </pc:spChg>
      </pc:sldChg>
      <pc:sldChg chg="del">
        <pc:chgData name="Elmar Fleck" userId="78d0e5ff-0ebe-4ddb-b706-7c35cdbbbad5" providerId="ADAL" clId="{511ABF33-7EFF-4CA6-8211-5C4F03D1DE67}" dt="2022-08-18T08:27:40.056" v="94" actId="47"/>
        <pc:sldMkLst>
          <pc:docMk/>
          <pc:sldMk cId="2587211377" sldId="391"/>
        </pc:sldMkLst>
      </pc:sldChg>
      <pc:sldChg chg="del">
        <pc:chgData name="Elmar Fleck" userId="78d0e5ff-0ebe-4ddb-b706-7c35cdbbbad5" providerId="ADAL" clId="{511ABF33-7EFF-4CA6-8211-5C4F03D1DE67}" dt="2022-08-24T13:31:25.620" v="720" actId="47"/>
        <pc:sldMkLst>
          <pc:docMk/>
          <pc:sldMk cId="2095927625" sldId="392"/>
        </pc:sldMkLst>
      </pc:sldChg>
      <pc:sldChg chg="modSp mod">
        <pc:chgData name="Elmar Fleck" userId="78d0e5ff-0ebe-4ddb-b706-7c35cdbbbad5" providerId="ADAL" clId="{511ABF33-7EFF-4CA6-8211-5C4F03D1DE67}" dt="2022-08-18T08:50:07.322" v="545" actId="14100"/>
        <pc:sldMkLst>
          <pc:docMk/>
          <pc:sldMk cId="1422938677" sldId="393"/>
        </pc:sldMkLst>
        <pc:spChg chg="mod">
          <ac:chgData name="Elmar Fleck" userId="78d0e5ff-0ebe-4ddb-b706-7c35cdbbbad5" providerId="ADAL" clId="{511ABF33-7EFF-4CA6-8211-5C4F03D1DE67}" dt="2022-08-18T08:45:02.905" v="206" actId="20577"/>
          <ac:spMkLst>
            <pc:docMk/>
            <pc:sldMk cId="1422938677" sldId="393"/>
            <ac:spMk id="2" creationId="{A5AA594E-2E7F-497F-A0A6-402AB7222754}"/>
          </ac:spMkLst>
        </pc:spChg>
        <pc:spChg chg="mod">
          <ac:chgData name="Elmar Fleck" userId="78d0e5ff-0ebe-4ddb-b706-7c35cdbbbad5" providerId="ADAL" clId="{511ABF33-7EFF-4CA6-8211-5C4F03D1DE67}" dt="2022-08-18T08:46:20.332" v="287" actId="20577"/>
          <ac:spMkLst>
            <pc:docMk/>
            <pc:sldMk cId="1422938677" sldId="393"/>
            <ac:spMk id="3" creationId="{22141821-3874-40F8-BF99-97A16DDD2C47}"/>
          </ac:spMkLst>
        </pc:spChg>
        <pc:spChg chg="mod">
          <ac:chgData name="Elmar Fleck" userId="78d0e5ff-0ebe-4ddb-b706-7c35cdbbbad5" providerId="ADAL" clId="{511ABF33-7EFF-4CA6-8211-5C4F03D1DE67}" dt="2022-08-18T08:50:07.322" v="545" actId="14100"/>
          <ac:spMkLst>
            <pc:docMk/>
            <pc:sldMk cId="1422938677" sldId="393"/>
            <ac:spMk id="4" creationId="{18DA313E-C292-4AE8-A5B1-72BC6F550BAF}"/>
          </ac:spMkLst>
        </pc:spChg>
      </pc:sldChg>
      <pc:sldChg chg="del">
        <pc:chgData name="Elmar Fleck" userId="78d0e5ff-0ebe-4ddb-b706-7c35cdbbbad5" providerId="ADAL" clId="{511ABF33-7EFF-4CA6-8211-5C4F03D1DE67}" dt="2022-08-24T13:31:25.620" v="720" actId="47"/>
        <pc:sldMkLst>
          <pc:docMk/>
          <pc:sldMk cId="1873303745" sldId="394"/>
        </pc:sldMkLst>
      </pc:sldChg>
      <pc:sldChg chg="modSp new mod">
        <pc:chgData name="Elmar Fleck" userId="78d0e5ff-0ebe-4ddb-b706-7c35cdbbbad5" providerId="ADAL" clId="{511ABF33-7EFF-4CA6-8211-5C4F03D1DE67}" dt="2022-08-18T08:50:11.273" v="546" actId="14100"/>
        <pc:sldMkLst>
          <pc:docMk/>
          <pc:sldMk cId="775805986" sldId="395"/>
        </pc:sldMkLst>
        <pc:spChg chg="mod">
          <ac:chgData name="Elmar Fleck" userId="78d0e5ff-0ebe-4ddb-b706-7c35cdbbbad5" providerId="ADAL" clId="{511ABF33-7EFF-4CA6-8211-5C4F03D1DE67}" dt="2022-08-18T08:46:41.139" v="310" actId="20577"/>
          <ac:spMkLst>
            <pc:docMk/>
            <pc:sldMk cId="775805986" sldId="395"/>
            <ac:spMk id="2" creationId="{061819CE-AF4D-498A-BED8-5934D83AE312}"/>
          </ac:spMkLst>
        </pc:spChg>
        <pc:spChg chg="mod">
          <ac:chgData name="Elmar Fleck" userId="78d0e5ff-0ebe-4ddb-b706-7c35cdbbbad5" providerId="ADAL" clId="{511ABF33-7EFF-4CA6-8211-5C4F03D1DE67}" dt="2022-08-18T08:49:56.873" v="544" actId="20577"/>
          <ac:spMkLst>
            <pc:docMk/>
            <pc:sldMk cId="775805986" sldId="395"/>
            <ac:spMk id="3" creationId="{85E16756-74A2-4F05-AD68-EE47244E5650}"/>
          </ac:spMkLst>
        </pc:spChg>
        <pc:spChg chg="mod">
          <ac:chgData name="Elmar Fleck" userId="78d0e5ff-0ebe-4ddb-b706-7c35cdbbbad5" providerId="ADAL" clId="{511ABF33-7EFF-4CA6-8211-5C4F03D1DE67}" dt="2022-08-18T08:50:11.273" v="546" actId="14100"/>
          <ac:spMkLst>
            <pc:docMk/>
            <pc:sldMk cId="775805986" sldId="395"/>
            <ac:spMk id="4" creationId="{24310257-A2BD-4AEB-A0CE-43F697A521E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D917C512-ECA8-483A-ABC9-89E5148929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A1AF89E-D2E5-4D22-BF5E-79D45C0CD1A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A2CAEF-38D3-47D2-9EA4-8FB7593F2065}" type="datetimeFigureOut">
              <a:rPr lang="de-AT" smtClean="0"/>
              <a:t>24.08.2022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370C3D-C085-4D62-8145-A030A80029B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F7E469F-2A5D-45F8-B459-463B6CA64C9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151B9-D474-4A22-94B2-57688664FBF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721721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142ECF-0F19-4DE9-8209-38F77410F817}" type="datetimeFigureOut">
              <a:rPr lang="de-AT" smtClean="0"/>
              <a:t>24.08.2022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58EA3-EF76-40F2-BE26-3956100167F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502323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C92B7E-2525-4D26-BBAC-EAFB378C79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D3A6C23-4E8B-4720-8E48-7D38A58815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A25CFFB-F2B5-4ED7-8F57-C8FFBDD46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8164-AD0B-4900-88C6-3E7FB03FF031}" type="datetime1">
              <a:rPr lang="de-AT" smtClean="0"/>
              <a:t>24.08.2022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81E3161-3C4C-4309-9ADF-CA3D9F6B9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MW-Akademie        info@mw-akademie        www.mw-akademie.at</a:t>
            </a: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871A14-9F60-489A-8935-D8F530850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28E22-22CE-4364-8F18-16976974F5A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16479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49335B-E84E-4BAE-A4B0-BA07931CE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25E8ED8-C80A-4AC5-9833-CD4B2A52F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A0DD-9A9E-46E0-B659-8BD6A12773F5}" type="datetime1">
              <a:rPr lang="de-AT" smtClean="0"/>
              <a:t>24.08.2022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D980979-CB18-4B47-944E-7ECD4D699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MW-Akademie        info@mw-akademie        www.mw-akademie.at</a:t>
            </a:r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1A79DC2-5820-4DF0-AA13-C0FC2C019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28E22-22CE-4364-8F18-16976974F5A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55568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CAE5769-E131-4407-A2C6-23DA74D0C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53E13-EC91-46CF-AEF4-359E081B8FA1}" type="datetime1">
              <a:rPr lang="de-AT" smtClean="0"/>
              <a:t>24.08.2022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3F80F2E-DECD-47CE-9C56-846C7D601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MW-Akademie        info@mw-akademie        www.mw-akademie.at</a:t>
            </a:r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249DD56-FD31-4F1C-8A43-18FE074F1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28E22-22CE-4364-8F18-16976974F5A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35227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E07870-C864-4EFA-B019-58839F4EF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E64D8B7-26B3-4816-9D62-B8C80D022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50BDA17-2E43-4F27-834D-DC91FD8CAE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27E0957-0ACD-4513-87D2-F1EC8452D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B68E-AB57-4D65-92D1-89862E39CF96}" type="datetime1">
              <a:rPr lang="de-AT" smtClean="0"/>
              <a:t>24.08.2022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9CB37E7-CE54-4C3A-9258-3B4DEDBCE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MW-Akademie        info@mw-akademie        www.mw-akademie.at</a:t>
            </a:r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5C8B778-69DC-4A73-A1B5-458D2334A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28E22-22CE-4364-8F18-16976974F5A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455062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3E3F8E-CE31-402F-92B4-67881EECE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454EABF-5B3B-4133-887B-890F0D87A6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5577EFF-8D5C-4781-8CCD-3367E0549D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8435F36-A384-44A3-A6F2-56895FC52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6BC3-EDF7-4166-AB54-AF2A1D8B77B8}" type="datetime1">
              <a:rPr lang="de-AT" smtClean="0"/>
              <a:t>24.08.2022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EB7FA35-29B9-476E-AC5A-3917A52F6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MW-Akademie        info@mw-akademie        www.mw-akademie.at</a:t>
            </a:r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FF71F58-9FBF-4B8D-B672-6BCB95A09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28E22-22CE-4364-8F18-16976974F5A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88625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A14606-4376-49AB-8FF5-BBAF95C50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3A4A3E1-11C6-4854-AEF3-711E55BD51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4A4E996-320D-4A7C-974D-F3C0BFF57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CD388-9373-4A0B-9881-404CF58CD982}" type="datetime1">
              <a:rPr lang="de-AT" smtClean="0"/>
              <a:t>24.08.2022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3161B7-78E6-454B-9957-53B0D7003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MW-Akademie        info@mw-akademie        www.mw-akademie.at</a:t>
            </a: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C6FA320-EB0A-4278-B54A-3CDC6BBBC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28E22-22CE-4364-8F18-16976974F5A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20540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11D8E16-C5A0-4FB8-ACBE-1E489B8450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D4B04B2-ED9E-4907-885D-EE78808BD4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36F076-1D0A-41DB-837F-3E25C6ABE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FEA5-7235-4CE0-8603-8464C2BEB19E}" type="datetime1">
              <a:rPr lang="de-AT" smtClean="0"/>
              <a:t>24.08.2022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17F756B-C102-4634-94E5-C921E074F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MW-Akademie        info@mw-akademie        www.mw-akademie.at</a:t>
            </a: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FA7BB4-7B58-44F2-912C-AA5E6295F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28E22-22CE-4364-8F18-16976974F5A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1006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urnout-Stressmanag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C92B7E-2525-4D26-BBAC-EAFB378C79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D3A6C23-4E8B-4720-8E48-7D38A58815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A25CFFB-F2B5-4ED7-8F57-C8FFBDD46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496D"/>
                </a:solidFill>
              </a:defRPr>
            </a:lvl1pPr>
          </a:lstStyle>
          <a:p>
            <a:fld id="{BB00A79B-73C1-4464-90C6-7FD3F5C18895}" type="datetime1">
              <a:rPr lang="de-AT" smtClean="0"/>
              <a:t>24.08.2022</a:t>
            </a:fld>
            <a:endParaRPr lang="de-A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81E3161-3C4C-4309-9ADF-CA3D9F6B9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496D"/>
                </a:solidFill>
              </a:defRPr>
            </a:lvl1pPr>
          </a:lstStyle>
          <a:p>
            <a:r>
              <a:rPr lang="pl-PL"/>
              <a:t>MW-Akademie        info@mw-akademie        www.mw-akademie.at</a:t>
            </a:r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871A14-9F60-489A-8935-D8F530850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28E22-22CE-4364-8F18-16976974F5A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76551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Burnout-Stressmanag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C92B7E-2525-4D26-BBAC-EAFB378C79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D3A6C23-4E8B-4720-8E48-7D38A58815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A25CFFB-F2B5-4ED7-8F57-C8FFBDD46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496D"/>
                </a:solidFill>
              </a:defRPr>
            </a:lvl1pPr>
          </a:lstStyle>
          <a:p>
            <a:fld id="{F92A46FF-9868-4136-BE34-0E55DD7A5E01}" type="datetime1">
              <a:rPr lang="de-AT" smtClean="0"/>
              <a:t>24.08.2022</a:t>
            </a:fld>
            <a:endParaRPr lang="de-A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81E3161-3C4C-4309-9ADF-CA3D9F6B9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496D"/>
                </a:solidFill>
              </a:defRPr>
            </a:lvl1pPr>
          </a:lstStyle>
          <a:p>
            <a:r>
              <a:rPr lang="pl-PL"/>
              <a:t>MW-Akademie        info@mw-akademie        www.mw-akademie.at</a:t>
            </a:r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871A14-9F60-489A-8935-D8F530850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28E22-22CE-4364-8F18-16976974F5A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79970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BC89FC-D211-4860-A5BA-7A0CCEDAB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6688579-CD25-4070-982A-386A0BACB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5AB29F5-5C44-458B-A9CC-7A741149C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DE37-3587-4F93-A412-5D7D6E874572}" type="datetime1">
              <a:rPr lang="de-AT" smtClean="0"/>
              <a:t>24.08.2022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7D1B4B-474E-4208-818D-25F8600CA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MW-Akademie        info@mw-akademie        www.mw-akademie.at</a:t>
            </a: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93BC2E-6DFB-40D7-B971-C3BA31CEF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28E22-22CE-4364-8F18-16976974F5A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85371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BC89FC-D211-4860-A5BA-7A0CCEDAB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6688579-CD25-4070-982A-386A0BACB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5AB29F5-5C44-458B-A9CC-7A741149C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52283-3C81-4F0E-85B3-CF5EFB48BC25}" type="datetime1">
              <a:rPr lang="de-AT" smtClean="0"/>
              <a:t>24.08.2022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7D1B4B-474E-4208-818D-25F8600CA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MW-Akademie        info@mw-akademie        www.mw-akademie.at</a:t>
            </a: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93BC2E-6DFB-40D7-B971-C3BA31CEF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28E22-22CE-4364-8F18-16976974F5A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04832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4B452C-0BC7-4C85-BA7F-DD231AE7D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61640"/>
            <a:ext cx="10515600" cy="90552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F6796DF-D248-4DE7-8E36-B8E0B6262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447061"/>
            <a:ext cx="10515600" cy="4642590"/>
          </a:xfrm>
        </p:spPr>
        <p:txBody>
          <a:bodyPr/>
          <a:lstStyle>
            <a:lvl1pPr marL="0" indent="0">
              <a:buNone/>
              <a:defRPr sz="2400">
                <a:solidFill>
                  <a:srgbClr val="00496D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B21587-CFCF-43DA-8D80-7F820FC59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E801-7BFB-49C4-BCE1-A3DD38721F92}" type="datetime1">
              <a:rPr lang="de-AT" smtClean="0"/>
              <a:t>24.08.2022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54ACAD-205F-42EA-8E0B-2A4C97ECC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10866" y="6356350"/>
            <a:ext cx="4776186" cy="365125"/>
          </a:xfrm>
        </p:spPr>
        <p:txBody>
          <a:bodyPr/>
          <a:lstStyle/>
          <a:p>
            <a:r>
              <a:rPr lang="pl-PL"/>
              <a:t>MW-Akademie        info@mw-akademie        www.mw-akademie.at</a:t>
            </a: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FE63E1-5EED-44DF-89CC-E5BE40688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28E22-22CE-4364-8F18-16976974F5A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42364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urnout - Stressmanag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4B452C-0BC7-4C85-BA7F-DD231AE7D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61640"/>
            <a:ext cx="10515600" cy="90552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F6796DF-D248-4DE7-8E36-B8E0B6262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447061"/>
            <a:ext cx="10515600" cy="4642590"/>
          </a:xfrm>
        </p:spPr>
        <p:txBody>
          <a:bodyPr/>
          <a:lstStyle>
            <a:lvl1pPr marL="0" indent="0">
              <a:buNone/>
              <a:defRPr sz="2400">
                <a:solidFill>
                  <a:srgbClr val="00496D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B21587-CFCF-43DA-8D80-7F820FC59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E801-7BFB-49C4-BCE1-A3DD38721F92}" type="datetime1">
              <a:rPr lang="de-AT" smtClean="0"/>
              <a:t>24.08.2022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54ACAD-205F-42EA-8E0B-2A4C97ECC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10866" y="6356350"/>
            <a:ext cx="4776186" cy="365125"/>
          </a:xfrm>
        </p:spPr>
        <p:txBody>
          <a:bodyPr/>
          <a:lstStyle/>
          <a:p>
            <a:r>
              <a:rPr lang="pl-PL"/>
              <a:t>MW-Akademie        info@mw-akademie        www.mw-akademie.at</a:t>
            </a: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FE63E1-5EED-44DF-89CC-E5BE40688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28E22-22CE-4364-8F18-16976974F5A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04076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DA41B8-779C-4428-9E2D-2AB98BEF2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3F173B-6ED2-4E25-8D6B-1EEB2EDE74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842660D-3193-4F6D-9FB4-EA1407F22A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2F638EF-F371-4F02-BFBF-532AB479D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1090B-7996-4563-B0A6-4809F7B039A2}" type="datetime1">
              <a:rPr lang="de-AT" smtClean="0"/>
              <a:t>24.08.2022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1AC0AB4-EBF7-412B-886C-D6F1B8CD0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MW-Akademie        info@mw-akademie        www.mw-akademie.at</a:t>
            </a:r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C4325E3-4C24-4CC0-8A6F-2E8B91164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28E22-22CE-4364-8F18-16976974F5A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24060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D5B04F-252A-42F3-8D90-C63D1EF6F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2C7C281-3003-4549-A60B-E17EFE1E2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BFB4D59-BD17-43AB-9081-D23C1E6255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8C7B1CB-CC86-4B0F-AD90-307422BB67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6450FDC-748F-42DD-B18E-DE11C642D8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51A61EE-D554-43B6-B73B-3BAF76191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8F5-7D21-462F-8E6B-727CB8D95885}" type="datetime1">
              <a:rPr lang="de-AT" smtClean="0"/>
              <a:t>24.08.2022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A338936-B481-4A3D-8494-B1AC1FD4F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MW-Akademie        info@mw-akademie        www.mw-akademie.at</a:t>
            </a:r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13481C4-EA17-4491-A12B-5F0A15E9E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28E22-22CE-4364-8F18-16976974F5A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69339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2DC09B37-BE00-4EF8-AB7F-11E436678E4C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771" y="6318658"/>
            <a:ext cx="465030" cy="440508"/>
          </a:xfrm>
          <a:prstGeom prst="rect">
            <a:avLst/>
          </a:prstGeom>
        </p:spPr>
      </p:pic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0BCCE8D-0A0E-45E0-A7DD-E653EEDA1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9414A7F-C6E1-4120-817E-9FE9C79292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C1A4EE6-28A2-4B1B-B62D-A64ACEE6AA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46104-B4C8-4F29-A417-8210A8F2D5AE}" type="datetime1">
              <a:rPr lang="de-AT" smtClean="0"/>
              <a:t>24.08.2022</a:t>
            </a:fld>
            <a:endParaRPr lang="de-A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F937238-E26F-4D00-AB01-0ADC7FECA3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MW-Akademie        info@mw-akademie        www.mw-akademie.at</a:t>
            </a:r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E827EB-CB9C-4A5C-A0D0-1BD1FB3540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312020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62" r:id="rId5"/>
    <p:sldLayoutId id="2147483651" r:id="rId6"/>
    <p:sldLayoutId id="2147483663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F392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496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496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496D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496D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496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15F6D5-B590-44DE-BF2E-DE32A6397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894998F-0F04-446C-834C-88E7F79D10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endParaRPr lang="de-AT" sz="3600" b="1" dirty="0"/>
          </a:p>
          <a:p>
            <a:pPr algn="ctr"/>
            <a:r>
              <a:rPr lang="de-AT" sz="3600" b="1" dirty="0"/>
              <a:t>Herzlich Willkommen</a:t>
            </a:r>
          </a:p>
          <a:p>
            <a:pPr algn="ctr"/>
            <a:r>
              <a:rPr lang="de-AT" sz="3600" b="1" dirty="0"/>
              <a:t>zum</a:t>
            </a:r>
          </a:p>
          <a:p>
            <a:pPr algn="ctr"/>
            <a:r>
              <a:rPr lang="de-AT" sz="3600" b="1" dirty="0" err="1"/>
              <a:t>ErwachsenentrainerIn</a:t>
            </a:r>
            <a:endParaRPr lang="de-AT" sz="3600" b="1" dirty="0"/>
          </a:p>
          <a:p>
            <a:pPr algn="ctr"/>
            <a:r>
              <a:rPr lang="de-AT" sz="3600" b="1" dirty="0"/>
              <a:t>Modul 5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18EB1D8-6ABA-40AF-A28A-07E16F102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10866" y="6356350"/>
            <a:ext cx="5052134" cy="365125"/>
          </a:xfrm>
        </p:spPr>
        <p:txBody>
          <a:bodyPr/>
          <a:lstStyle/>
          <a:p>
            <a:r>
              <a:rPr lang="pl-PL" dirty="0"/>
              <a:t>MW-Akademie        info@mw-akademie</a:t>
            </a:r>
            <a:r>
              <a:rPr lang="de-DE" dirty="0"/>
              <a:t>.at</a:t>
            </a:r>
            <a:r>
              <a:rPr lang="pl-PL" dirty="0"/>
              <a:t>        www.mw-akademie.at</a:t>
            </a:r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9CAA040-04C9-468F-8D9F-D6D4E59C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28E22-22CE-4364-8F18-16976974F5AB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33559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819CE-AF4D-498A-BED8-5934D83AE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Teilnehmertypologien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E16756-74A2-4F05-AD68-EE47244E5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Clown</a:t>
            </a:r>
          </a:p>
          <a:p>
            <a:r>
              <a:rPr lang="de-DE" dirty="0" err="1"/>
              <a:t>Tuschler</a:t>
            </a:r>
            <a:endParaRPr lang="de-DE" dirty="0"/>
          </a:p>
          <a:p>
            <a:r>
              <a:rPr lang="de-DE" dirty="0"/>
              <a:t>Quasselstrippe</a:t>
            </a:r>
          </a:p>
          <a:p>
            <a:r>
              <a:rPr lang="de-DE" dirty="0"/>
              <a:t>Aggressiv oder gezwungener Verweigerer</a:t>
            </a:r>
          </a:p>
          <a:p>
            <a:r>
              <a:rPr lang="de-DE" dirty="0"/>
              <a:t>Pseudochef</a:t>
            </a:r>
          </a:p>
          <a:p>
            <a:r>
              <a:rPr lang="de-DE" dirty="0"/>
              <a:t>Zurückhaltender / Unnahbarer</a:t>
            </a:r>
          </a:p>
          <a:p>
            <a:r>
              <a:rPr lang="de-DE" dirty="0"/>
              <a:t>Distanzierter / Destruktiver</a:t>
            </a:r>
          </a:p>
          <a:p>
            <a:r>
              <a:rPr lang="de-DE" dirty="0"/>
              <a:t>Nörgler / ungeduldig Fragender</a:t>
            </a:r>
          </a:p>
          <a:p>
            <a:r>
              <a:rPr lang="de-DE" dirty="0"/>
              <a:t>Rechthaber / Besserwisser / Prahler</a:t>
            </a:r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4310257-A2BD-4AEB-A0CE-43F697A52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572000" cy="365125"/>
          </a:xfrm>
        </p:spPr>
        <p:txBody>
          <a:bodyPr/>
          <a:lstStyle/>
          <a:p>
            <a:r>
              <a:rPr lang="pl-PL" dirty="0"/>
              <a:t>MW-Akademie        info@mw-akademie        www.mw-akademie.at</a:t>
            </a:r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1E8251B-30E3-40D3-8D66-3ACF3C543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28E22-22CE-4364-8F18-16976974F5AB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75805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670DBD5-770C-4383-9F54-5B86E86BD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10277" y="0"/>
            <a:ext cx="9771446" cy="6858000"/>
          </a:xfrm>
          <a:custGeom>
            <a:avLst/>
            <a:gdLst>
              <a:gd name="connsiteX0" fmla="*/ 1422188 w 9771446"/>
              <a:gd name="connsiteY0" fmla="*/ 0 h 6858000"/>
              <a:gd name="connsiteX1" fmla="*/ 8349258 w 9771446"/>
              <a:gd name="connsiteY1" fmla="*/ 0 h 6858000"/>
              <a:gd name="connsiteX2" fmla="*/ 8502224 w 9771446"/>
              <a:gd name="connsiteY2" fmla="*/ 159673 h 6858000"/>
              <a:gd name="connsiteX3" fmla="*/ 9771446 w 9771446"/>
              <a:gd name="connsiteY3" fmla="*/ 3429001 h 6858000"/>
              <a:gd name="connsiteX4" fmla="*/ 8502224 w 9771446"/>
              <a:gd name="connsiteY4" fmla="*/ 6698330 h 6858000"/>
              <a:gd name="connsiteX5" fmla="*/ 8349260 w 9771446"/>
              <a:gd name="connsiteY5" fmla="*/ 6858000 h 6858000"/>
              <a:gd name="connsiteX6" fmla="*/ 1422186 w 9771446"/>
              <a:gd name="connsiteY6" fmla="*/ 6858000 h 6858000"/>
              <a:gd name="connsiteX7" fmla="*/ 1269223 w 9771446"/>
              <a:gd name="connsiteY7" fmla="*/ 6698330 h 6858000"/>
              <a:gd name="connsiteX8" fmla="*/ 0 w 9771446"/>
              <a:gd name="connsiteY8" fmla="*/ 3429001 h 6858000"/>
              <a:gd name="connsiteX9" fmla="*/ 1269223 w 9771446"/>
              <a:gd name="connsiteY9" fmla="*/ 15967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71446" h="6858000">
                <a:moveTo>
                  <a:pt x="1422188" y="0"/>
                </a:moveTo>
                <a:lnTo>
                  <a:pt x="8349258" y="0"/>
                </a:lnTo>
                <a:lnTo>
                  <a:pt x="8502224" y="159673"/>
                </a:lnTo>
                <a:cubicBezTo>
                  <a:pt x="9290813" y="1023162"/>
                  <a:pt x="9771446" y="2170221"/>
                  <a:pt x="9771446" y="3429001"/>
                </a:cubicBezTo>
                <a:cubicBezTo>
                  <a:pt x="9771446" y="4687781"/>
                  <a:pt x="9290813" y="5834840"/>
                  <a:pt x="8502224" y="6698330"/>
                </a:cubicBezTo>
                <a:lnTo>
                  <a:pt x="8349260" y="6858000"/>
                </a:lnTo>
                <a:lnTo>
                  <a:pt x="1422186" y="6858000"/>
                </a:lnTo>
                <a:lnTo>
                  <a:pt x="1269223" y="6698330"/>
                </a:lnTo>
                <a:cubicBezTo>
                  <a:pt x="480633" y="5834840"/>
                  <a:pt x="0" y="4687781"/>
                  <a:pt x="0" y="3429001"/>
                </a:cubicBezTo>
                <a:cubicBezTo>
                  <a:pt x="0" y="2170221"/>
                  <a:pt x="480633" y="1023162"/>
                  <a:pt x="1269223" y="159673"/>
                </a:cubicBez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Inhaltsplatzhalter 3" descr="Bildergebnis für fragezeichen">
            <a:extLst>
              <a:ext uri="{FF2B5EF4-FFF2-40B4-BE49-F238E27FC236}">
                <a16:creationId xmlns:a16="http://schemas.microsoft.com/office/drawing/2014/main" id="{E48ADA38-416A-4906-83B9-5379739C0B10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 cstate="print"/>
          <a:srcRect l="4953" r="6403"/>
          <a:stretch/>
        </p:blipFill>
        <p:spPr bwMode="auto">
          <a:xfrm>
            <a:off x="1460597" y="10"/>
            <a:ext cx="9270806" cy="6857990"/>
          </a:xfrm>
          <a:custGeom>
            <a:avLst/>
            <a:gdLst/>
            <a:ahLst/>
            <a:cxnLst/>
            <a:rect l="l" t="t" r="r" b="b"/>
            <a:pathLst>
              <a:path w="9270806" h="6858000">
                <a:moveTo>
                  <a:pt x="1503712" y="0"/>
                </a:moveTo>
                <a:lnTo>
                  <a:pt x="7767094" y="0"/>
                </a:lnTo>
                <a:lnTo>
                  <a:pt x="7913128" y="139721"/>
                </a:lnTo>
                <a:cubicBezTo>
                  <a:pt x="8751971" y="981521"/>
                  <a:pt x="9270806" y="2144457"/>
                  <a:pt x="9270806" y="3429000"/>
                </a:cubicBezTo>
                <a:cubicBezTo>
                  <a:pt x="9270806" y="4713544"/>
                  <a:pt x="8751971" y="5876479"/>
                  <a:pt x="7913128" y="6718279"/>
                </a:cubicBezTo>
                <a:lnTo>
                  <a:pt x="7767094" y="6858000"/>
                </a:lnTo>
                <a:lnTo>
                  <a:pt x="1503712" y="6858000"/>
                </a:lnTo>
                <a:lnTo>
                  <a:pt x="1357679" y="6718279"/>
                </a:lnTo>
                <a:cubicBezTo>
                  <a:pt x="518835" y="5876479"/>
                  <a:pt x="0" y="4713544"/>
                  <a:pt x="0" y="3429000"/>
                </a:cubicBezTo>
                <a:cubicBezTo>
                  <a:pt x="0" y="2144457"/>
                  <a:pt x="518835" y="981521"/>
                  <a:pt x="1357679" y="139721"/>
                </a:cubicBezTo>
                <a:close/>
              </a:path>
            </a:pathLst>
          </a:custGeom>
          <a:noFill/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A2D63AC-C24E-4D7F-982E-260B67D19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100" kern="1200">
                <a:solidFill>
                  <a:schemeClr val="bg1"/>
                </a:solidFill>
                <a:latin typeface="+mn-lt"/>
                <a:ea typeface="+mn-ea"/>
                <a:cs typeface="+mn-cs"/>
              </a:rPr>
              <a:t>MW-Akademie        info@mw-akademie        www.mw-akademie.at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17C06B9-276C-4864-9CBB-3A5BD4DC8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6A628E22-22CE-4364-8F18-16976974F5AB}" type="slidenum">
              <a:rPr lang="en-US" smtClean="0"/>
              <a:pPr>
                <a:spcAft>
                  <a:spcPts val="60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425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A51A85-DF79-4F49-9B84-AAB4C341A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>
            <a:normAutofit/>
          </a:bodyPr>
          <a:lstStyle/>
          <a:p>
            <a:r>
              <a:rPr lang="de-DE" dirty="0"/>
              <a:t>Danke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B5E8634-ADBF-4DEE-B0CC-CBA10C191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505494" cy="378541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de-AT" sz="2000">
                <a:latin typeface="Gotham Book" panose="02000603040000020004" pitchFamily="2" charset="77"/>
                <a:ea typeface="Lato Light" panose="020F0502020204030203" pitchFamily="34" charset="0"/>
                <a:cs typeface="Gotham Medium" pitchFamily="2" charset="0"/>
              </a:rPr>
              <a:t>Für Eure aktive Mitarbeit</a:t>
            </a:r>
          </a:p>
          <a:p>
            <a:pPr>
              <a:defRPr/>
            </a:pPr>
            <a:endParaRPr kumimoji="0" lang="de-AT" sz="20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Gotham Book" panose="02000603040000020004" pitchFamily="2" charset="77"/>
              <a:ea typeface="Lato Light" panose="020F0502020204030203" pitchFamily="34" charset="0"/>
              <a:cs typeface="Gotham Medium" pitchFamily="2" charset="0"/>
            </a:endParaRPr>
          </a:p>
          <a:p>
            <a:pPr>
              <a:defRPr/>
            </a:pPr>
            <a:r>
              <a:rPr lang="de-AT" sz="2000">
                <a:latin typeface="Gotham Book" panose="02000603040000020004" pitchFamily="2" charset="77"/>
                <a:ea typeface="Lato Light" panose="020F0502020204030203" pitchFamily="34" charset="0"/>
                <a:cs typeface="Gotham Medium" pitchFamily="2" charset="0"/>
              </a:rPr>
              <a:t>Für Eure Offenheit</a:t>
            </a:r>
            <a:endParaRPr kumimoji="0" lang="de-AT" sz="20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Gotham Book" panose="02000603040000020004" pitchFamily="2" charset="77"/>
              <a:ea typeface="Lato Light" panose="020F0502020204030203" pitchFamily="34" charset="0"/>
              <a:cs typeface="Gotham Medium" pitchFamily="2" charset="0"/>
            </a:endParaRPr>
          </a:p>
          <a:p>
            <a:pPr>
              <a:defRPr/>
            </a:pPr>
            <a:endParaRPr kumimoji="0" lang="de-AT" sz="20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Gotham Book" panose="02000603040000020004" pitchFamily="2" charset="77"/>
              <a:ea typeface="Lato Light" panose="020F0502020204030203" pitchFamily="34" charset="0"/>
              <a:cs typeface="Gotham Medium" pitchFamily="2" charset="0"/>
            </a:endParaRPr>
          </a:p>
          <a:p>
            <a:pPr>
              <a:defRPr/>
            </a:pPr>
            <a:r>
              <a:rPr kumimoji="0" lang="de-AT" sz="2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Gotham Book" panose="02000603040000020004" pitchFamily="2" charset="77"/>
                <a:ea typeface="Lato Light" panose="020F0502020204030203" pitchFamily="34" charset="0"/>
                <a:cs typeface="Gotham Medium" pitchFamily="2" charset="0"/>
              </a:rPr>
              <a:t>Für den aktiven Austausch der alles so lebendig gemacht hat</a:t>
            </a:r>
          </a:p>
          <a:p>
            <a:pPr>
              <a:defRPr/>
            </a:pPr>
            <a:endParaRPr lang="de-AT" sz="2000">
              <a:latin typeface="Gotham Book" panose="02000603040000020004" pitchFamily="2" charset="77"/>
              <a:ea typeface="Lato Light" panose="020F0502020204030203" pitchFamily="34" charset="0"/>
              <a:cs typeface="Gotham Medium" pitchFamily="2" charset="0"/>
            </a:endParaRPr>
          </a:p>
          <a:p>
            <a:pPr>
              <a:defRPr/>
            </a:pPr>
            <a:r>
              <a:rPr lang="de-AT" sz="2000">
                <a:latin typeface="Gotham Book" panose="02000603040000020004" pitchFamily="2" charset="77"/>
                <a:ea typeface="Lato Light" panose="020F0502020204030203" pitchFamily="34" charset="0"/>
                <a:cs typeface="Gotham Medium" pitchFamily="2" charset="0"/>
              </a:rPr>
              <a:t>Für Eure Zeit</a:t>
            </a:r>
            <a:endParaRPr kumimoji="0" lang="de-AT" sz="20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Gotham Book" panose="02000603040000020004" pitchFamily="2" charset="77"/>
              <a:ea typeface="Lato Light" panose="020F0502020204030203" pitchFamily="34" charset="0"/>
              <a:cs typeface="Gotham Medium" pitchFamily="2" charset="0"/>
            </a:endParaRPr>
          </a:p>
          <a:p>
            <a:endParaRPr lang="de-DE" sz="20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fik 5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C2C993FF-3D0E-431D-9D51-DC44D31FAE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5405862" y="1072314"/>
            <a:ext cx="6019331" cy="4710126"/>
          </a:xfrm>
          <a:prstGeom prst="rect">
            <a:avLst/>
          </a:prstGeom>
          <a:effectLst/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698C4F1-1B5B-4E5F-8C1D-63815A7AF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23688" y="6356350"/>
            <a:ext cx="4114800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pl-PL" sz="1100">
                <a:solidFill>
                  <a:srgbClr val="303030"/>
                </a:solidFill>
              </a:rPr>
              <a:t>MW-Akademie        info@mw-akademie        www.mw-akademie.at</a:t>
            </a:r>
            <a:endParaRPr lang="de-AT" sz="1100">
              <a:solidFill>
                <a:srgbClr val="303030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F397048-01C8-41BB-A532-4E934AC0E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A628E22-22CE-4364-8F18-16976974F5AB}" type="slidenum">
              <a:rPr lang="de-AT">
                <a:solidFill>
                  <a:srgbClr val="303030"/>
                </a:solidFill>
              </a:rPr>
              <a:pPr>
                <a:spcAft>
                  <a:spcPts val="600"/>
                </a:spcAft>
              </a:pPr>
              <a:t>12</a:t>
            </a:fld>
            <a:endParaRPr lang="de-AT">
              <a:solidFill>
                <a:srgbClr val="3030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223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FED824-3CE5-468F-8518-F909DB1B3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CFE2ED-EF57-41F3-94AC-2F7678E81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7280CBE-88BD-4467-BE2D-81FA367C6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MW-Akademie        info@mw-akademie        www.mw-akademie.at</a:t>
            </a:r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3C26886-E945-414D-85C0-6FAF62EA5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28E22-22CE-4364-8F18-16976974F5AB}" type="slidenum">
              <a:rPr lang="de-AT" smtClean="0"/>
              <a:t>2</a:t>
            </a:fld>
            <a:endParaRPr lang="de-AT"/>
          </a:p>
        </p:txBody>
      </p:sp>
      <p:sp>
        <p:nvSpPr>
          <p:cNvPr id="6" name="Sprechblase: oval 5">
            <a:extLst>
              <a:ext uri="{FF2B5EF4-FFF2-40B4-BE49-F238E27FC236}">
                <a16:creationId xmlns:a16="http://schemas.microsoft.com/office/drawing/2014/main" id="{913B0E36-BB60-423E-B770-749A9271A276}"/>
              </a:ext>
            </a:extLst>
          </p:cNvPr>
          <p:cNvSpPr/>
          <p:nvPr/>
        </p:nvSpPr>
        <p:spPr>
          <a:xfrm>
            <a:off x="1424683" y="400691"/>
            <a:ext cx="7123415" cy="4335695"/>
          </a:xfrm>
          <a:prstGeom prst="wedgeEllipseCallout">
            <a:avLst/>
          </a:prstGeom>
          <a:gradFill>
            <a:gsLst>
              <a:gs pos="35000">
                <a:schemeClr val="accent6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175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3600" i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otham Book" panose="02000603040000020004"/>
              </a:rPr>
              <a:t>Ein Beispiel zu geben ist nicht die wichtigste Art, wie man andere beeinflusst. Es ist die einzige</a:t>
            </a:r>
            <a:r>
              <a:rPr lang="de-DE" sz="3600" i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0B32D1F-A897-4BD5-83C7-E23A2C29246C}"/>
              </a:ext>
            </a:extLst>
          </p:cNvPr>
          <p:cNvSpPr txBox="1"/>
          <p:nvPr/>
        </p:nvSpPr>
        <p:spPr>
          <a:xfrm>
            <a:off x="1623317" y="5506948"/>
            <a:ext cx="6215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Gotham Book" panose="02000603040000020004"/>
              </a:rPr>
              <a:t>Albert Schweitzer, Nobelpreisträger</a:t>
            </a:r>
          </a:p>
        </p:txBody>
      </p:sp>
    </p:spTree>
    <p:extLst>
      <p:ext uri="{BB962C8B-B14F-4D97-AF65-F5344CB8AC3E}">
        <p14:creationId xmlns:p14="http://schemas.microsoft.com/office/powerpoint/2010/main" val="2860856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1603DC-782E-47B3-93C9-CE30EF1B8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Rahmen der Zusammenarbeit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B2349DE-CDD6-4EFB-93AF-B09B5939A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lnSpc>
                <a:spcPts val="700"/>
              </a:lnSpc>
              <a:spcBef>
                <a:spcPts val="1000"/>
              </a:spcBef>
              <a:buSzPct val="130000"/>
            </a:pPr>
            <a:endParaRPr lang="de-AT" dirty="0">
              <a:solidFill>
                <a:prstClr val="black"/>
              </a:solidFill>
              <a:latin typeface="Gotham Book" panose="02000603040000020004" pitchFamily="2" charset="77"/>
              <a:ea typeface="Lato Light" panose="020F0502020204030203" pitchFamily="34" charset="0"/>
              <a:cs typeface="Gotham Medium" pitchFamily="2" charset="0"/>
            </a:endParaRPr>
          </a:p>
          <a:p>
            <a:pPr marL="342900" lvl="1" indent="-342900">
              <a:lnSpc>
                <a:spcPts val="700"/>
              </a:lnSpc>
              <a:spcBef>
                <a:spcPts val="1000"/>
              </a:spcBef>
              <a:buSzPct val="130000"/>
            </a:pPr>
            <a:r>
              <a:rPr lang="de-AT" sz="2800" dirty="0"/>
              <a:t>Vertrauensvoll und Vertraulich</a:t>
            </a:r>
          </a:p>
          <a:p>
            <a:pPr marL="342900" lvl="1" indent="-342900">
              <a:lnSpc>
                <a:spcPts val="700"/>
              </a:lnSpc>
              <a:spcBef>
                <a:spcPts val="1000"/>
              </a:spcBef>
              <a:buSzPct val="130000"/>
            </a:pPr>
            <a:endParaRPr lang="de-AT" sz="2800" dirty="0"/>
          </a:p>
          <a:p>
            <a:pPr marL="342900" lvl="1" indent="-342900">
              <a:lnSpc>
                <a:spcPts val="700"/>
              </a:lnSpc>
              <a:spcBef>
                <a:spcPts val="1000"/>
              </a:spcBef>
              <a:buSzPct val="130000"/>
            </a:pPr>
            <a:r>
              <a:rPr lang="de-AT" sz="2800" dirty="0"/>
              <a:t>Fehlerkultur / 80:20 Prinzip</a:t>
            </a:r>
          </a:p>
          <a:p>
            <a:pPr marL="342900" lvl="1" indent="-342900">
              <a:lnSpc>
                <a:spcPts val="700"/>
              </a:lnSpc>
              <a:spcBef>
                <a:spcPts val="1000"/>
              </a:spcBef>
              <a:buSzPct val="130000"/>
            </a:pPr>
            <a:endParaRPr lang="de-AT" sz="2800" dirty="0"/>
          </a:p>
          <a:p>
            <a:pPr marL="342900" lvl="1" indent="-342900">
              <a:lnSpc>
                <a:spcPts val="700"/>
              </a:lnSpc>
              <a:spcBef>
                <a:spcPts val="1000"/>
              </a:spcBef>
              <a:buSzPct val="130000"/>
            </a:pPr>
            <a:r>
              <a:rPr lang="de-AT" sz="2800" dirty="0"/>
              <a:t>Gender Mainstreaming</a:t>
            </a:r>
          </a:p>
          <a:p>
            <a:pPr marL="0" lvl="1" indent="0">
              <a:lnSpc>
                <a:spcPts val="700"/>
              </a:lnSpc>
              <a:spcBef>
                <a:spcPts val="1000"/>
              </a:spcBef>
              <a:buSzPct val="130000"/>
              <a:buNone/>
            </a:pPr>
            <a:endParaRPr lang="de-AT" sz="2800" dirty="0"/>
          </a:p>
          <a:p>
            <a:pPr marL="342900" lvl="1" indent="-342900">
              <a:lnSpc>
                <a:spcPts val="700"/>
              </a:lnSpc>
              <a:spcBef>
                <a:spcPts val="1000"/>
              </a:spcBef>
              <a:buSzPct val="130000"/>
            </a:pPr>
            <a:r>
              <a:rPr lang="de-AT" sz="2800" dirty="0"/>
              <a:t>Aktive Mitarbeit – voneinander lernen</a:t>
            </a:r>
          </a:p>
          <a:p>
            <a:pPr marL="342900" lvl="1" indent="-342900">
              <a:lnSpc>
                <a:spcPts val="700"/>
              </a:lnSpc>
              <a:spcBef>
                <a:spcPts val="1000"/>
              </a:spcBef>
              <a:buSzPct val="130000"/>
            </a:pPr>
            <a:endParaRPr lang="de-AT" sz="2800" dirty="0"/>
          </a:p>
          <a:p>
            <a:pPr marL="342900" lvl="1" indent="-342900">
              <a:lnSpc>
                <a:spcPts val="700"/>
              </a:lnSpc>
              <a:spcBef>
                <a:spcPts val="1000"/>
              </a:spcBef>
              <a:buSzPct val="130000"/>
            </a:pPr>
            <a:r>
              <a:rPr lang="de-AT" sz="2800" dirty="0"/>
              <a:t>Ein guter Trainer ist ein guter Teilnehmer</a:t>
            </a:r>
          </a:p>
          <a:p>
            <a:pPr marL="342900" lvl="1" indent="-342900">
              <a:lnSpc>
                <a:spcPts val="700"/>
              </a:lnSpc>
              <a:spcBef>
                <a:spcPts val="1000"/>
              </a:spcBef>
              <a:buSzPct val="130000"/>
            </a:pPr>
            <a:endParaRPr lang="de-AT" sz="2800" dirty="0"/>
          </a:p>
          <a:p>
            <a:pPr marL="342900" lvl="1" indent="-342900">
              <a:lnSpc>
                <a:spcPts val="700"/>
              </a:lnSpc>
              <a:spcBef>
                <a:spcPts val="1000"/>
              </a:spcBef>
              <a:buSzPct val="130000"/>
            </a:pPr>
            <a:r>
              <a:rPr lang="de-AT" sz="2800" dirty="0"/>
              <a:t>Raus aus der Komfortzone – Hab </a:t>
            </a:r>
            <a:r>
              <a:rPr lang="de-AT" sz="2800" dirty="0" err="1"/>
              <a:t>Spass</a:t>
            </a:r>
            <a:r>
              <a:rPr lang="de-AT" sz="2800" dirty="0"/>
              <a:t>!</a:t>
            </a:r>
          </a:p>
          <a:p>
            <a:pPr marL="342900" lvl="1" indent="-342900">
              <a:lnSpc>
                <a:spcPts val="700"/>
              </a:lnSpc>
              <a:spcBef>
                <a:spcPts val="1000"/>
              </a:spcBef>
              <a:buSzPct val="130000"/>
            </a:pPr>
            <a:endParaRPr lang="de-AT" sz="2800" dirty="0"/>
          </a:p>
          <a:p>
            <a:pPr marL="342900" lvl="1" indent="-342900">
              <a:lnSpc>
                <a:spcPts val="700"/>
              </a:lnSpc>
              <a:spcBef>
                <a:spcPts val="1000"/>
              </a:spcBef>
              <a:buSzPct val="130000"/>
            </a:pPr>
            <a:r>
              <a:rPr lang="de-AT" sz="2800" dirty="0"/>
              <a:t>Wie gehen wir mit Störungen um?</a:t>
            </a:r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56CFF4E-06CA-4EDC-B37A-C287C626D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572000" cy="365125"/>
          </a:xfrm>
        </p:spPr>
        <p:txBody>
          <a:bodyPr/>
          <a:lstStyle/>
          <a:p>
            <a:r>
              <a:rPr lang="pl-PL" dirty="0"/>
              <a:t>MW-Akademie        info@mw-akademie        www.mw-akademie.at</a:t>
            </a:r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CA45457-154C-4C32-879C-18B481F55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28E22-22CE-4364-8F18-16976974F5AB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96708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0B72D3C7-5DBF-4194-BFBD-A525B47B13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970" b="14525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12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C0794AF-091A-4472-852D-3C4B027DD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8" y="1913950"/>
            <a:ext cx="4204137" cy="1342754"/>
          </a:xfrm>
        </p:spPr>
        <p:txBody>
          <a:bodyPr>
            <a:normAutofit/>
          </a:bodyPr>
          <a:lstStyle/>
          <a:p>
            <a:pPr algn="ctr"/>
            <a:r>
              <a:rPr lang="de-DE" sz="3600" dirty="0"/>
              <a:t>Modul 5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B9E4DBC-2CF5-4FF1-8CAB-52BF6C68F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16" y="3417573"/>
            <a:ext cx="4593021" cy="2619839"/>
          </a:xfrm>
        </p:spPr>
        <p:txBody>
          <a:bodyPr anchor="ctr">
            <a:normAutofit/>
          </a:bodyPr>
          <a:lstStyle/>
          <a:p>
            <a:pPr marL="342900" lvl="1" indent="-342900">
              <a:spcBef>
                <a:spcPts val="1000"/>
              </a:spcBef>
              <a:buSzPct val="130000"/>
            </a:pPr>
            <a:r>
              <a:rPr lang="de-AT" sz="2000" dirty="0">
                <a:latin typeface="Gotham Book" panose="02000603040000020004" pitchFamily="2" charset="77"/>
                <a:ea typeface="Lato Light" panose="020F0502020204030203" pitchFamily="34" charset="0"/>
                <a:cs typeface="Gotham Medium" pitchFamily="2" charset="0"/>
              </a:rPr>
              <a:t>Storytelling</a:t>
            </a:r>
          </a:p>
          <a:p>
            <a:pPr marL="342900" lvl="1" indent="-342900">
              <a:spcBef>
                <a:spcPts val="1000"/>
              </a:spcBef>
              <a:buSzPct val="130000"/>
            </a:pPr>
            <a:r>
              <a:rPr lang="de-AT" sz="2000" dirty="0">
                <a:latin typeface="Gotham Book" panose="02000603040000020004" pitchFamily="2" charset="77"/>
                <a:ea typeface="Lato Light" panose="020F0502020204030203" pitchFamily="34" charset="0"/>
                <a:cs typeface="Gotham Medium" pitchFamily="2" charset="0"/>
              </a:rPr>
              <a:t>Konflikte</a:t>
            </a:r>
          </a:p>
          <a:p>
            <a:pPr marL="342900" lvl="1" indent="-342900">
              <a:spcBef>
                <a:spcPts val="1000"/>
              </a:spcBef>
              <a:buSzPct val="130000"/>
            </a:pPr>
            <a:r>
              <a:rPr lang="de-AT" sz="2000" dirty="0">
                <a:latin typeface="Gotham Book" panose="02000603040000020004" pitchFamily="2" charset="77"/>
                <a:ea typeface="Lato Light" panose="020F0502020204030203" pitchFamily="34" charset="0"/>
                <a:cs typeface="Gotham Medium" pitchFamily="2" charset="0"/>
              </a:rPr>
              <a:t>Üben, Üben, Üben</a:t>
            </a:r>
          </a:p>
          <a:p>
            <a:pPr marL="342900" lvl="1" indent="-342900">
              <a:spcBef>
                <a:spcPts val="1000"/>
              </a:spcBef>
              <a:buSzPct val="130000"/>
            </a:pPr>
            <a:endParaRPr lang="de-AT" sz="700" dirty="0">
              <a:latin typeface="Gotham Book" panose="02000603040000020004" pitchFamily="2" charset="77"/>
              <a:ea typeface="Lato Light" panose="020F0502020204030203" pitchFamily="34" charset="0"/>
              <a:cs typeface="Gotham Medium" pitchFamily="2" charset="0"/>
            </a:endParaRPr>
          </a:p>
          <a:p>
            <a:pPr marL="0" lvl="1" indent="0">
              <a:spcBef>
                <a:spcPts val="1000"/>
              </a:spcBef>
              <a:buSzPct val="130000"/>
              <a:buNone/>
            </a:pPr>
            <a:endParaRPr lang="de-AT" sz="700" dirty="0">
              <a:latin typeface="Gotham Book" panose="02000603040000020004" pitchFamily="2" charset="77"/>
              <a:ea typeface="Lato Light" panose="020F0502020204030203" pitchFamily="34" charset="0"/>
              <a:cs typeface="Gotham Medium" pitchFamily="2" charset="0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B24A684-01E4-469F-B8B8-7C824DEAC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6573" y="6144612"/>
            <a:ext cx="3901964" cy="30381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pl-PL" sz="900" dirty="0">
                <a:solidFill>
                  <a:schemeClr val="tx1"/>
                </a:solidFill>
              </a:rPr>
              <a:t>MW-Akademie        info@mw-akademie</a:t>
            </a:r>
            <a:r>
              <a:rPr lang="de-DE" sz="900" dirty="0">
                <a:solidFill>
                  <a:schemeClr val="tx1"/>
                </a:solidFill>
              </a:rPr>
              <a:t>.at</a:t>
            </a:r>
            <a:r>
              <a:rPr lang="pl-PL" sz="900" dirty="0">
                <a:solidFill>
                  <a:schemeClr val="tx1"/>
                </a:solidFill>
              </a:rPr>
              <a:t>        www.mw-akademie.at</a:t>
            </a:r>
            <a:endParaRPr lang="de-AT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931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C1833C-79A6-4371-9367-15366150F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614" y="1783959"/>
            <a:ext cx="4087306" cy="288911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5400" dirty="0">
                <a:solidFill>
                  <a:schemeClr val="tx1"/>
                </a:solidFill>
              </a:rPr>
              <a:t>Feedback Tool</a:t>
            </a:r>
            <a:br>
              <a:rPr lang="en-US" sz="5400" dirty="0">
                <a:solidFill>
                  <a:schemeClr val="tx1"/>
                </a:solidFill>
              </a:rPr>
            </a:br>
            <a:r>
              <a:rPr lang="en-US" sz="5400" dirty="0">
                <a:solidFill>
                  <a:schemeClr val="tx1"/>
                </a:solidFill>
              </a:rPr>
              <a:t>Welches </a:t>
            </a:r>
            <a:r>
              <a:rPr lang="en-US" sz="5400" dirty="0" err="1">
                <a:solidFill>
                  <a:schemeClr val="tx1"/>
                </a:solidFill>
              </a:rPr>
              <a:t>wollen</a:t>
            </a:r>
            <a:r>
              <a:rPr lang="en-US" sz="5400" dirty="0">
                <a:solidFill>
                  <a:schemeClr val="tx1"/>
                </a:solidFill>
              </a:rPr>
              <a:t> </a:t>
            </a:r>
            <a:r>
              <a:rPr lang="en-US" sz="5400" dirty="0" err="1">
                <a:solidFill>
                  <a:schemeClr val="tx1"/>
                </a:solidFill>
              </a:rPr>
              <a:t>wir</a:t>
            </a:r>
            <a:r>
              <a:rPr lang="en-US" sz="5400" dirty="0">
                <a:solidFill>
                  <a:schemeClr val="tx1"/>
                </a:solidFill>
              </a:rPr>
              <a:t> </a:t>
            </a:r>
            <a:r>
              <a:rPr lang="en-US" sz="5400" dirty="0" err="1">
                <a:solidFill>
                  <a:schemeClr val="tx1"/>
                </a:solidFill>
              </a:rPr>
              <a:t>nehmen</a:t>
            </a:r>
            <a:r>
              <a:rPr lang="en-US" sz="54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F69D589C-90F3-4627-9DD1-DFA6DB13A3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426" r="-1" b="-1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275E164-41C9-447B-957A-4A7CBF351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3280" y="603504"/>
            <a:ext cx="548640" cy="548640"/>
          </a:xfrm>
          <a:prstGeom prst="ellipse">
            <a:avLst/>
          </a:prstGeom>
          <a:solidFill>
            <a:srgbClr val="7F7F7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Aft>
                <a:spcPts val="600"/>
              </a:spcAft>
              <a:defRPr/>
            </a:pPr>
            <a:fld id="{6A628E22-22CE-4364-8F18-16976974F5AB}" type="slidenum">
              <a:rPr lang="en-US" sz="1500">
                <a:solidFill>
                  <a:srgbClr val="FFFFFF"/>
                </a:solidFill>
                <a:latin typeface="Calibri" panose="020F0502020204030204"/>
              </a:rPr>
              <a:pPr algn="ctr">
                <a:spcAft>
                  <a:spcPts val="600"/>
                </a:spcAft>
                <a:defRPr/>
              </a:pPr>
              <a:t>5</a:t>
            </a:fld>
            <a:endParaRPr lang="en-US" sz="150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760055A-067D-404B-8629-3BB752D74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64612" y="6199631"/>
            <a:ext cx="4087304" cy="365760"/>
          </a:xfrm>
        </p:spPr>
        <p:txBody>
          <a:bodyPr vert="horz" lIns="91440" tIns="45720" rIns="91440" bIns="45720" rtlCol="0" anchor="ctr">
            <a:normAutofit fontScale="92500"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sz="1100" kern="1200" dirty="0">
                <a:solidFill>
                  <a:schemeClr val="tx1">
                    <a:alpha val="80000"/>
                  </a:schemeClr>
                </a:solidFill>
                <a:latin typeface="Calibri" panose="020F0502020204030204"/>
                <a:ea typeface="+mn-ea"/>
                <a:cs typeface="+mn-cs"/>
              </a:rPr>
              <a:t>MW-Akademie        info@mw-akademie.at        www.mw-akademie.at</a:t>
            </a:r>
          </a:p>
        </p:txBody>
      </p:sp>
    </p:spTree>
    <p:extLst>
      <p:ext uri="{BB962C8B-B14F-4D97-AF65-F5344CB8AC3E}">
        <p14:creationId xmlns:p14="http://schemas.microsoft.com/office/powerpoint/2010/main" val="192789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9B3FD6-9A1C-4641-B7B7-9EE5A23DD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EA52E80-C612-4301-82DB-4C010A579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de-DE" sz="4400" b="1" dirty="0"/>
          </a:p>
          <a:p>
            <a:pPr marL="0" indent="0" algn="ctr">
              <a:buNone/>
            </a:pPr>
            <a:endParaRPr lang="de-DE" sz="4400" b="1" dirty="0"/>
          </a:p>
          <a:p>
            <a:pPr marL="0" indent="0" algn="ctr">
              <a:buNone/>
            </a:pPr>
            <a:r>
              <a:rPr lang="de-DE" sz="4400" b="1" dirty="0"/>
              <a:t>STORYTELLING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1046675-8F9C-4FD8-8FF6-91D115FE1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819651" cy="365125"/>
          </a:xfrm>
        </p:spPr>
        <p:txBody>
          <a:bodyPr/>
          <a:lstStyle/>
          <a:p>
            <a:r>
              <a:rPr lang="pl-PL" dirty="0"/>
              <a:t>MW-Akademie        info@mw-akademie</a:t>
            </a:r>
            <a:r>
              <a:rPr lang="de-DE" dirty="0"/>
              <a:t>.at</a:t>
            </a:r>
            <a:r>
              <a:rPr lang="pl-PL" dirty="0"/>
              <a:t>        www.mw-akademie.at</a:t>
            </a:r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48E0C9C-4460-4241-BC32-F7B566A30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28E22-22CE-4364-8F18-16976974F5AB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96221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9B3FD6-9A1C-4641-B7B7-9EE5A23DD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EA52E80-C612-4301-82DB-4C010A579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de-DE" sz="4400" b="1" dirty="0"/>
          </a:p>
          <a:p>
            <a:pPr marL="0" indent="0" algn="ctr">
              <a:buNone/>
            </a:pPr>
            <a:endParaRPr lang="de-DE" sz="4400" b="1" dirty="0"/>
          </a:p>
          <a:p>
            <a:pPr marL="0" indent="0" algn="ctr">
              <a:buNone/>
            </a:pPr>
            <a:r>
              <a:rPr lang="de-DE" sz="4400" b="1" dirty="0"/>
              <a:t>KONFLIKTE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1046675-8F9C-4FD8-8FF6-91D115FE1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572001" cy="365125"/>
          </a:xfrm>
        </p:spPr>
        <p:txBody>
          <a:bodyPr/>
          <a:lstStyle/>
          <a:p>
            <a:r>
              <a:rPr lang="pl-PL" dirty="0"/>
              <a:t>MW-Akademie        info@mw-akademie</a:t>
            </a:r>
            <a:r>
              <a:rPr lang="de-DE" dirty="0"/>
              <a:t>.at</a:t>
            </a:r>
            <a:r>
              <a:rPr lang="pl-PL" dirty="0"/>
              <a:t>        www.mw-akademie.at</a:t>
            </a:r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48E0C9C-4460-4241-BC32-F7B566A30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28E22-22CE-4364-8F18-16976974F5AB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33644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0F0881-3691-4F15-BACC-7CBF57D07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Gewaltfreie Kommunikation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9932B2F-FFA4-4056-8BD5-7EA534425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pPr marL="0" indent="0" algn="ctr">
              <a:buNone/>
            </a:pPr>
            <a:r>
              <a:rPr lang="de-DE" dirty="0"/>
              <a:t>Beobachtung – Gefühl – Bedürfnis – Bitte</a:t>
            </a:r>
          </a:p>
          <a:p>
            <a:pPr marL="0" indent="0" algn="ctr">
              <a:buNone/>
            </a:pPr>
            <a:endParaRPr lang="de-DE" dirty="0"/>
          </a:p>
          <a:p>
            <a:pPr marL="0" indent="0" algn="l">
              <a:buNone/>
            </a:pPr>
            <a:r>
              <a:rPr lang="de-DE" dirty="0"/>
              <a:t>„Wenn ich A sehe, dann fühle ich mich B, weil ich C brauche. Deshalb möchte ich jetzt gerne D.“</a:t>
            </a:r>
          </a:p>
          <a:p>
            <a:pPr marL="0" indent="0" algn="l">
              <a:buNone/>
            </a:pPr>
            <a:endParaRPr lang="de-DE" dirty="0"/>
          </a:p>
          <a:p>
            <a:pPr marL="0" indent="0" algn="l">
              <a:buNone/>
            </a:pPr>
            <a:r>
              <a:rPr lang="de-DE" dirty="0"/>
              <a:t>Positiv und in der Gegenwart formuliert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F72107F-60F8-4899-BB8F-C81945353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33800" y="6356350"/>
            <a:ext cx="4762500" cy="365125"/>
          </a:xfrm>
        </p:spPr>
        <p:txBody>
          <a:bodyPr/>
          <a:lstStyle/>
          <a:p>
            <a:r>
              <a:rPr lang="pl-PL" dirty="0"/>
              <a:t>MW-Akademie        info@mw-akademie</a:t>
            </a:r>
            <a:r>
              <a:rPr lang="de-DE" dirty="0"/>
              <a:t>.at</a:t>
            </a:r>
            <a:r>
              <a:rPr lang="pl-PL" dirty="0"/>
              <a:t>        www.mw-akademie.at</a:t>
            </a:r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E61D4CE-4EA3-4E03-B677-AC3B53536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28E22-22CE-4364-8F18-16976974F5AB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46464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AA594E-2E7F-497F-A0A6-402AB7222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Trainertypologien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141821-3874-40F8-BF99-97A16DDD2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Kumpel</a:t>
            </a:r>
          </a:p>
          <a:p>
            <a:r>
              <a:rPr lang="de-DE" dirty="0"/>
              <a:t>Aggressiver</a:t>
            </a:r>
          </a:p>
          <a:p>
            <a:r>
              <a:rPr lang="de-DE" dirty="0"/>
              <a:t>Oberlehrer</a:t>
            </a:r>
          </a:p>
          <a:p>
            <a:r>
              <a:rPr lang="de-DE" dirty="0"/>
              <a:t>Kleiner König</a:t>
            </a:r>
          </a:p>
          <a:p>
            <a:r>
              <a:rPr lang="de-DE" dirty="0"/>
              <a:t>Distanzierter</a:t>
            </a:r>
          </a:p>
          <a:p>
            <a:r>
              <a:rPr lang="de-DE" dirty="0"/>
              <a:t>Showmaster</a:t>
            </a:r>
          </a:p>
          <a:p>
            <a:r>
              <a:rPr lang="de-DE" dirty="0"/>
              <a:t>Blender</a:t>
            </a:r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8DA313E-C292-4AE8-A5B1-72BC6F550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461933" cy="365125"/>
          </a:xfrm>
        </p:spPr>
        <p:txBody>
          <a:bodyPr/>
          <a:lstStyle/>
          <a:p>
            <a:r>
              <a:rPr lang="pl-PL" dirty="0"/>
              <a:t>MW-Akademie        info@mw-akademie        www.mw-akademie.at</a:t>
            </a:r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DD41CCA-294F-4656-8287-E43D74390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28E22-22CE-4364-8F18-16976974F5AB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22938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312</Words>
  <Application>Microsoft Office PowerPoint</Application>
  <PresentationFormat>Breitbild</PresentationFormat>
  <Paragraphs>89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Gotham Book</vt:lpstr>
      <vt:lpstr>Office</vt:lpstr>
      <vt:lpstr>PowerPoint-Präsentation</vt:lpstr>
      <vt:lpstr>PowerPoint-Präsentation</vt:lpstr>
      <vt:lpstr>Rahmen der Zusammenarbeit</vt:lpstr>
      <vt:lpstr>Modul 5</vt:lpstr>
      <vt:lpstr>Feedback Tool Welches wollen wir nehmen?</vt:lpstr>
      <vt:lpstr>PowerPoint-Präsentation</vt:lpstr>
      <vt:lpstr>PowerPoint-Präsentation</vt:lpstr>
      <vt:lpstr>Gewaltfreie Kommunikation</vt:lpstr>
      <vt:lpstr>Trainertypologien</vt:lpstr>
      <vt:lpstr>Teilnehmertypologien</vt:lpstr>
      <vt:lpstr>PowerPoint-Präsentation</vt:lpstr>
      <vt:lpstr>Danke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Manuela</dc:creator>
  <cp:lastModifiedBy>Elmar Fleck</cp:lastModifiedBy>
  <cp:revision>5</cp:revision>
  <dcterms:created xsi:type="dcterms:W3CDTF">2021-06-20T18:17:14Z</dcterms:created>
  <dcterms:modified xsi:type="dcterms:W3CDTF">2022-08-24T13:31:36Z</dcterms:modified>
</cp:coreProperties>
</file>